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848" r:id="rId1"/>
  </p:sldMasterIdLst>
  <p:notesMasterIdLst>
    <p:notesMasterId r:id="rId37"/>
  </p:notesMasterIdLst>
  <p:handoutMasterIdLst>
    <p:handoutMasterId r:id="rId38"/>
  </p:handoutMasterIdLst>
  <p:sldIdLst>
    <p:sldId id="301" r:id="rId2"/>
    <p:sldId id="302" r:id="rId3"/>
    <p:sldId id="290" r:id="rId4"/>
    <p:sldId id="298" r:id="rId5"/>
    <p:sldId id="297" r:id="rId6"/>
    <p:sldId id="291" r:id="rId7"/>
    <p:sldId id="280" r:id="rId8"/>
    <p:sldId id="312" r:id="rId9"/>
    <p:sldId id="315" r:id="rId10"/>
    <p:sldId id="313" r:id="rId11"/>
    <p:sldId id="311" r:id="rId12"/>
    <p:sldId id="316" r:id="rId13"/>
    <p:sldId id="293" r:id="rId14"/>
    <p:sldId id="294" r:id="rId15"/>
    <p:sldId id="306" r:id="rId16"/>
    <p:sldId id="307" r:id="rId17"/>
    <p:sldId id="305" r:id="rId18"/>
    <p:sldId id="271" r:id="rId19"/>
    <p:sldId id="272" r:id="rId20"/>
    <p:sldId id="304" r:id="rId21"/>
    <p:sldId id="303" r:id="rId22"/>
    <p:sldId id="274" r:id="rId23"/>
    <p:sldId id="276" r:id="rId24"/>
    <p:sldId id="278" r:id="rId25"/>
    <p:sldId id="275" r:id="rId26"/>
    <p:sldId id="284" r:id="rId27"/>
    <p:sldId id="285" r:id="rId28"/>
    <p:sldId id="286" r:id="rId29"/>
    <p:sldId id="287" r:id="rId30"/>
    <p:sldId id="288" r:id="rId31"/>
    <p:sldId id="289" r:id="rId32"/>
    <p:sldId id="299" r:id="rId33"/>
    <p:sldId id="300" r:id="rId34"/>
    <p:sldId id="308" r:id="rId35"/>
    <p:sldId id="309" r:id="rId36"/>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1" autoAdjust="0"/>
    <p:restoredTop sz="84386" autoAdjust="0"/>
  </p:normalViewPr>
  <p:slideViewPr>
    <p:cSldViewPr>
      <p:cViewPr varScale="1">
        <p:scale>
          <a:sx n="87" d="100"/>
          <a:sy n="87" d="100"/>
        </p:scale>
        <p:origin x="-1760"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7" d="100"/>
          <a:sy n="77" d="100"/>
        </p:scale>
        <p:origin x="-32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image" Target="../media/image4.png"/><Relationship Id="rId2" Type="http://schemas.openxmlformats.org/officeDocument/2006/relationships/image" Target="../media/image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image" Target="../media/image4.png"/><Relationship Id="rId2"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D6AC31-1102-9541-B444-840AD9050A9F}" type="doc">
      <dgm:prSet loTypeId="urn:microsoft.com/office/officeart/2008/layout/PictureStrips" loCatId="" qsTypeId="urn:microsoft.com/office/officeart/2005/8/quickstyle/simple4" qsCatId="simple" csTypeId="urn:microsoft.com/office/officeart/2005/8/colors/accent1_2" csCatId="accent1" phldr="1"/>
      <dgm:spPr/>
      <dgm:t>
        <a:bodyPr/>
        <a:lstStyle/>
        <a:p>
          <a:endParaRPr lang="en-US"/>
        </a:p>
      </dgm:t>
    </dgm:pt>
    <dgm:pt modelId="{E1C1CEA4-DB3D-444D-A229-7B91B63617A1}">
      <dgm:prSet/>
      <dgm:spPr/>
      <dgm:t>
        <a:bodyPr/>
        <a:lstStyle/>
        <a:p>
          <a:pPr rtl="0"/>
          <a:r>
            <a:rPr lang="en-US" b="0" i="0" baseline="0" dirty="0" smtClean="0"/>
            <a:t>Prevention</a:t>
          </a:r>
          <a:endParaRPr lang="en-US" dirty="0"/>
        </a:p>
      </dgm:t>
    </dgm:pt>
    <dgm:pt modelId="{F8F41316-C528-5543-9A52-C38A8244DABF}" type="parTrans" cxnId="{A12302A5-ADE8-664A-A441-1F1BAF0A1E23}">
      <dgm:prSet/>
      <dgm:spPr/>
      <dgm:t>
        <a:bodyPr/>
        <a:lstStyle/>
        <a:p>
          <a:endParaRPr lang="en-US"/>
        </a:p>
      </dgm:t>
    </dgm:pt>
    <dgm:pt modelId="{FCDB2244-BA3A-204F-8D06-5768B6C2C59F}" type="sibTrans" cxnId="{A12302A5-ADE8-664A-A441-1F1BAF0A1E23}">
      <dgm:prSet/>
      <dgm:spPr/>
      <dgm:t>
        <a:bodyPr/>
        <a:lstStyle/>
        <a:p>
          <a:endParaRPr lang="en-US"/>
        </a:p>
      </dgm:t>
    </dgm:pt>
    <dgm:pt modelId="{AB435F79-B056-2D48-8A51-C10AF1B2FC5A}">
      <dgm:prSet/>
      <dgm:spPr/>
      <dgm:t>
        <a:bodyPr/>
        <a:lstStyle/>
        <a:p>
          <a:pPr rtl="0"/>
          <a:r>
            <a:rPr lang="en-US" b="0" i="0" baseline="0" dirty="0" smtClean="0"/>
            <a:t>Diagnosis</a:t>
          </a:r>
          <a:endParaRPr lang="en-US" dirty="0"/>
        </a:p>
      </dgm:t>
    </dgm:pt>
    <dgm:pt modelId="{1557373C-8059-E944-8819-F1953D0AF856}" type="parTrans" cxnId="{1FD64A54-8FA0-FF45-9BD2-54E3C033BFA8}">
      <dgm:prSet/>
      <dgm:spPr/>
      <dgm:t>
        <a:bodyPr/>
        <a:lstStyle/>
        <a:p>
          <a:endParaRPr lang="en-US"/>
        </a:p>
      </dgm:t>
    </dgm:pt>
    <dgm:pt modelId="{FB3A1CDC-656A-484D-94E0-B5586A9DB24E}" type="sibTrans" cxnId="{1FD64A54-8FA0-FF45-9BD2-54E3C033BFA8}">
      <dgm:prSet/>
      <dgm:spPr/>
      <dgm:t>
        <a:bodyPr/>
        <a:lstStyle/>
        <a:p>
          <a:endParaRPr lang="en-US"/>
        </a:p>
      </dgm:t>
    </dgm:pt>
    <dgm:pt modelId="{4147562E-2D9D-A74C-AC6B-CFFF4EC6024F}">
      <dgm:prSet/>
      <dgm:spPr/>
      <dgm:t>
        <a:bodyPr/>
        <a:lstStyle/>
        <a:p>
          <a:pPr rtl="0"/>
          <a:r>
            <a:rPr lang="en-US" dirty="0" smtClean="0"/>
            <a:t>Treatment</a:t>
          </a:r>
          <a:endParaRPr lang="en-US" dirty="0"/>
        </a:p>
      </dgm:t>
    </dgm:pt>
    <dgm:pt modelId="{411A8FF4-35E6-1443-968C-DB13E73D256C}" type="parTrans" cxnId="{1AF2C454-7085-0A4D-A177-726DFB6166DE}">
      <dgm:prSet/>
      <dgm:spPr/>
      <dgm:t>
        <a:bodyPr/>
        <a:lstStyle/>
        <a:p>
          <a:endParaRPr lang="en-US"/>
        </a:p>
      </dgm:t>
    </dgm:pt>
    <dgm:pt modelId="{664AF0FA-0D1E-F547-A8CA-CB6779E27B4D}" type="sibTrans" cxnId="{1AF2C454-7085-0A4D-A177-726DFB6166DE}">
      <dgm:prSet/>
      <dgm:spPr/>
      <dgm:t>
        <a:bodyPr/>
        <a:lstStyle/>
        <a:p>
          <a:endParaRPr lang="en-US"/>
        </a:p>
      </dgm:t>
    </dgm:pt>
    <dgm:pt modelId="{FFE562A0-5A24-4F5F-82C3-E61D2F3C1DCE}">
      <dgm:prSet/>
      <dgm:spPr/>
      <dgm:t>
        <a:bodyPr/>
        <a:lstStyle/>
        <a:p>
          <a:pPr rtl="0"/>
          <a:r>
            <a:rPr lang="en-US" dirty="0" smtClean="0"/>
            <a:t>Prognosis</a:t>
          </a:r>
          <a:endParaRPr lang="en-US" dirty="0"/>
        </a:p>
      </dgm:t>
    </dgm:pt>
    <dgm:pt modelId="{F3132D9F-0CBB-4975-B9CD-5E4C2932FD3A}" type="parTrans" cxnId="{A1128C48-7163-46E1-ADEA-82502166AA0D}">
      <dgm:prSet/>
      <dgm:spPr/>
      <dgm:t>
        <a:bodyPr/>
        <a:lstStyle/>
        <a:p>
          <a:endParaRPr lang="en-CA"/>
        </a:p>
      </dgm:t>
    </dgm:pt>
    <dgm:pt modelId="{762189D4-C46E-4B88-893E-A81A70EB4C15}" type="sibTrans" cxnId="{A1128C48-7163-46E1-ADEA-82502166AA0D}">
      <dgm:prSet/>
      <dgm:spPr/>
      <dgm:t>
        <a:bodyPr/>
        <a:lstStyle/>
        <a:p>
          <a:endParaRPr lang="en-CA"/>
        </a:p>
      </dgm:t>
    </dgm:pt>
    <dgm:pt modelId="{B12106BC-4346-4594-BA94-4C1E8A280C1D}">
      <dgm:prSet/>
      <dgm:spPr/>
      <dgm:t>
        <a:bodyPr/>
        <a:lstStyle/>
        <a:p>
          <a:pPr rtl="0"/>
          <a:r>
            <a:rPr lang="en-US" dirty="0" smtClean="0"/>
            <a:t>Screening</a:t>
          </a:r>
          <a:endParaRPr lang="en-US" dirty="0"/>
        </a:p>
      </dgm:t>
    </dgm:pt>
    <dgm:pt modelId="{8817F978-B1C1-4662-87C5-C95FB79F9E65}" type="parTrans" cxnId="{C33FFE79-5307-4E12-98C6-55E7372E9B11}">
      <dgm:prSet/>
      <dgm:spPr/>
      <dgm:t>
        <a:bodyPr/>
        <a:lstStyle/>
        <a:p>
          <a:endParaRPr lang="en-CA"/>
        </a:p>
      </dgm:t>
    </dgm:pt>
    <dgm:pt modelId="{BA443DE2-ABC1-406D-8725-252D4E566030}" type="sibTrans" cxnId="{C33FFE79-5307-4E12-98C6-55E7372E9B11}">
      <dgm:prSet/>
      <dgm:spPr/>
      <dgm:t>
        <a:bodyPr/>
        <a:lstStyle/>
        <a:p>
          <a:endParaRPr lang="en-CA"/>
        </a:p>
      </dgm:t>
    </dgm:pt>
    <dgm:pt modelId="{3580E2C4-2CA9-014C-956C-A72DEBBCE3BA}" type="pres">
      <dgm:prSet presAssocID="{37D6AC31-1102-9541-B444-840AD9050A9F}" presName="Name0" presStyleCnt="0">
        <dgm:presLayoutVars>
          <dgm:dir/>
          <dgm:resizeHandles val="exact"/>
        </dgm:presLayoutVars>
      </dgm:prSet>
      <dgm:spPr/>
      <dgm:t>
        <a:bodyPr/>
        <a:lstStyle/>
        <a:p>
          <a:endParaRPr lang="en-CA"/>
        </a:p>
      </dgm:t>
    </dgm:pt>
    <dgm:pt modelId="{96292007-53F7-2A46-AC69-E9D9A4177680}" type="pres">
      <dgm:prSet presAssocID="{E1C1CEA4-DB3D-444D-A229-7B91B63617A1}" presName="composite" presStyleCnt="0"/>
      <dgm:spPr/>
    </dgm:pt>
    <dgm:pt modelId="{03ED9C0B-B618-AB46-A03E-A8A841DBC4F6}" type="pres">
      <dgm:prSet presAssocID="{E1C1CEA4-DB3D-444D-A229-7B91B63617A1}" presName="rect1" presStyleLbl="trAlignAcc1" presStyleIdx="0" presStyleCnt="5">
        <dgm:presLayoutVars>
          <dgm:bulletEnabled val="1"/>
        </dgm:presLayoutVars>
      </dgm:prSet>
      <dgm:spPr/>
      <dgm:t>
        <a:bodyPr/>
        <a:lstStyle/>
        <a:p>
          <a:endParaRPr lang="en-CA"/>
        </a:p>
      </dgm:t>
    </dgm:pt>
    <dgm:pt modelId="{86D078B4-7E68-CD4A-9D72-529E93180FCC}" type="pres">
      <dgm:prSet presAssocID="{E1C1CEA4-DB3D-444D-A229-7B91B63617A1}" presName="rect2" presStyleLbl="fgImgPlace1" presStyleIdx="0" presStyleCnt="5"/>
      <dgm:spPr>
        <a:blipFill rotWithShape="0">
          <a:blip xmlns:r="http://schemas.openxmlformats.org/officeDocument/2006/relationships" r:embed="rId1"/>
          <a:stretch>
            <a:fillRect/>
          </a:stretch>
        </a:blipFill>
      </dgm:spPr>
      <dgm:t>
        <a:bodyPr/>
        <a:lstStyle/>
        <a:p>
          <a:endParaRPr lang="en-CA"/>
        </a:p>
      </dgm:t>
    </dgm:pt>
    <dgm:pt modelId="{18658282-7DA2-674F-B754-DAF0F622BF3F}" type="pres">
      <dgm:prSet presAssocID="{FCDB2244-BA3A-204F-8D06-5768B6C2C59F}" presName="sibTrans" presStyleCnt="0"/>
      <dgm:spPr/>
    </dgm:pt>
    <dgm:pt modelId="{6CA49B0E-BD35-4574-AF2E-AF353BAE3CAD}" type="pres">
      <dgm:prSet presAssocID="{B12106BC-4346-4594-BA94-4C1E8A280C1D}" presName="composite" presStyleCnt="0"/>
      <dgm:spPr/>
    </dgm:pt>
    <dgm:pt modelId="{C2073274-0717-43C1-89CD-BE3212BD11BE}" type="pres">
      <dgm:prSet presAssocID="{B12106BC-4346-4594-BA94-4C1E8A280C1D}" presName="rect1" presStyleLbl="trAlignAcc1" presStyleIdx="1" presStyleCnt="5">
        <dgm:presLayoutVars>
          <dgm:bulletEnabled val="1"/>
        </dgm:presLayoutVars>
      </dgm:prSet>
      <dgm:spPr/>
      <dgm:t>
        <a:bodyPr/>
        <a:lstStyle/>
        <a:p>
          <a:endParaRPr lang="en-CA"/>
        </a:p>
      </dgm:t>
    </dgm:pt>
    <dgm:pt modelId="{0B762FFA-5E4A-4D67-A94A-02DA6479326D}" type="pres">
      <dgm:prSet presAssocID="{B12106BC-4346-4594-BA94-4C1E8A280C1D}" presName="rect2" presStyleLbl="fgImgPlace1" presStyleIdx="1" presStyleCnt="5"/>
      <dgm:spPr>
        <a:blipFill rotWithShape="0">
          <a:blip xmlns:r="http://schemas.openxmlformats.org/officeDocument/2006/relationships" r:embed="rId2"/>
          <a:stretch>
            <a:fillRect/>
          </a:stretch>
        </a:blipFill>
      </dgm:spPr>
      <dgm:t>
        <a:bodyPr/>
        <a:lstStyle/>
        <a:p>
          <a:endParaRPr lang="en-CA"/>
        </a:p>
      </dgm:t>
    </dgm:pt>
    <dgm:pt modelId="{D829E0DD-91FF-4866-B0E9-2D4787E9BD5B}" type="pres">
      <dgm:prSet presAssocID="{BA443DE2-ABC1-406D-8725-252D4E566030}" presName="sibTrans" presStyleCnt="0"/>
      <dgm:spPr/>
    </dgm:pt>
    <dgm:pt modelId="{3BF85726-62C3-D24C-B942-7B1928AEF406}" type="pres">
      <dgm:prSet presAssocID="{AB435F79-B056-2D48-8A51-C10AF1B2FC5A}" presName="composite" presStyleCnt="0"/>
      <dgm:spPr/>
    </dgm:pt>
    <dgm:pt modelId="{8ECA4329-A2D2-D14D-9E36-1C29444A1DDD}" type="pres">
      <dgm:prSet presAssocID="{AB435F79-B056-2D48-8A51-C10AF1B2FC5A}" presName="rect1" presStyleLbl="trAlignAcc1" presStyleIdx="2" presStyleCnt="5">
        <dgm:presLayoutVars>
          <dgm:bulletEnabled val="1"/>
        </dgm:presLayoutVars>
      </dgm:prSet>
      <dgm:spPr/>
      <dgm:t>
        <a:bodyPr/>
        <a:lstStyle/>
        <a:p>
          <a:endParaRPr lang="en-US"/>
        </a:p>
      </dgm:t>
    </dgm:pt>
    <dgm:pt modelId="{748A4BC5-ECCA-CB4F-985A-044FC32363D4}" type="pres">
      <dgm:prSet presAssocID="{AB435F79-B056-2D48-8A51-C10AF1B2FC5A}" presName="rect2" presStyleLbl="fgImgPlace1" presStyleIdx="2" presStyleCnt="5"/>
      <dgm:spPr>
        <a:blipFill rotWithShape="1">
          <a:blip xmlns:r="http://schemas.openxmlformats.org/officeDocument/2006/relationships" r:embed="rId3"/>
          <a:stretch>
            <a:fillRect/>
          </a:stretch>
        </a:blipFill>
      </dgm:spPr>
      <dgm:t>
        <a:bodyPr/>
        <a:lstStyle/>
        <a:p>
          <a:endParaRPr lang="en-US"/>
        </a:p>
      </dgm:t>
    </dgm:pt>
    <dgm:pt modelId="{637295DB-4F23-E948-8AA8-9C96EC943B6D}" type="pres">
      <dgm:prSet presAssocID="{FB3A1CDC-656A-484D-94E0-B5586A9DB24E}" presName="sibTrans" presStyleCnt="0"/>
      <dgm:spPr/>
    </dgm:pt>
    <dgm:pt modelId="{F2AD7120-7B2F-4164-9476-0B9227A6E4EF}" type="pres">
      <dgm:prSet presAssocID="{FFE562A0-5A24-4F5F-82C3-E61D2F3C1DCE}" presName="composite" presStyleCnt="0"/>
      <dgm:spPr/>
    </dgm:pt>
    <dgm:pt modelId="{645AB66F-6B16-4D45-84CF-EA9D4AF66372}" type="pres">
      <dgm:prSet presAssocID="{FFE562A0-5A24-4F5F-82C3-E61D2F3C1DCE}" presName="rect1" presStyleLbl="trAlignAcc1" presStyleIdx="3" presStyleCnt="5">
        <dgm:presLayoutVars>
          <dgm:bulletEnabled val="1"/>
        </dgm:presLayoutVars>
      </dgm:prSet>
      <dgm:spPr/>
      <dgm:t>
        <a:bodyPr/>
        <a:lstStyle/>
        <a:p>
          <a:endParaRPr lang="en-CA"/>
        </a:p>
      </dgm:t>
    </dgm:pt>
    <dgm:pt modelId="{D85AC881-6EFA-4B55-8C64-E53FFE08B14D}" type="pres">
      <dgm:prSet presAssocID="{FFE562A0-5A24-4F5F-82C3-E61D2F3C1DCE}" presName="rect2" presStyleLbl="fgImgPlace1" presStyleIdx="3" presStyleCnt="5"/>
      <dgm:spPr>
        <a:blipFill rotWithShape="0">
          <a:blip xmlns:r="http://schemas.openxmlformats.org/officeDocument/2006/relationships" r:embed="rId4"/>
          <a:stretch>
            <a:fillRect/>
          </a:stretch>
        </a:blipFill>
      </dgm:spPr>
      <dgm:t>
        <a:bodyPr/>
        <a:lstStyle/>
        <a:p>
          <a:endParaRPr lang="en-CA"/>
        </a:p>
      </dgm:t>
    </dgm:pt>
    <dgm:pt modelId="{8174D45A-C04E-453E-B7F1-43DCBF582F72}" type="pres">
      <dgm:prSet presAssocID="{762189D4-C46E-4B88-893E-A81A70EB4C15}" presName="sibTrans" presStyleCnt="0"/>
      <dgm:spPr/>
    </dgm:pt>
    <dgm:pt modelId="{57682C4D-8C22-F348-9E01-2E1D9EFF0383}" type="pres">
      <dgm:prSet presAssocID="{4147562E-2D9D-A74C-AC6B-CFFF4EC6024F}" presName="composite" presStyleCnt="0"/>
      <dgm:spPr/>
    </dgm:pt>
    <dgm:pt modelId="{38E6429E-FEFD-1147-94F6-B49C5D199A99}" type="pres">
      <dgm:prSet presAssocID="{4147562E-2D9D-A74C-AC6B-CFFF4EC6024F}" presName="rect1" presStyleLbl="trAlignAcc1" presStyleIdx="4" presStyleCnt="5">
        <dgm:presLayoutVars>
          <dgm:bulletEnabled val="1"/>
        </dgm:presLayoutVars>
      </dgm:prSet>
      <dgm:spPr/>
      <dgm:t>
        <a:bodyPr/>
        <a:lstStyle/>
        <a:p>
          <a:endParaRPr lang="en-CA"/>
        </a:p>
      </dgm:t>
    </dgm:pt>
    <dgm:pt modelId="{5C20E885-391A-0147-972D-7FBD68C55F82}" type="pres">
      <dgm:prSet presAssocID="{4147562E-2D9D-A74C-AC6B-CFFF4EC6024F}" presName="rect2" presStyleLbl="fgImgPlace1" presStyleIdx="4" presStyleCnt="5"/>
      <dgm:spPr>
        <a:blipFill rotWithShape="1">
          <a:blip xmlns:r="http://schemas.openxmlformats.org/officeDocument/2006/relationships" r:embed="rId5"/>
          <a:stretch>
            <a:fillRect/>
          </a:stretch>
        </a:blipFill>
      </dgm:spPr>
      <dgm:t>
        <a:bodyPr/>
        <a:lstStyle/>
        <a:p>
          <a:endParaRPr lang="en-US"/>
        </a:p>
      </dgm:t>
    </dgm:pt>
  </dgm:ptLst>
  <dgm:cxnLst>
    <dgm:cxn modelId="{35F55E14-876F-7243-8355-669A70383BE6}" type="presOf" srcId="{B12106BC-4346-4594-BA94-4C1E8A280C1D}" destId="{C2073274-0717-43C1-89CD-BE3212BD11BE}" srcOrd="0" destOrd="0" presId="urn:microsoft.com/office/officeart/2008/layout/PictureStrips"/>
    <dgm:cxn modelId="{A12302A5-ADE8-664A-A441-1F1BAF0A1E23}" srcId="{37D6AC31-1102-9541-B444-840AD9050A9F}" destId="{E1C1CEA4-DB3D-444D-A229-7B91B63617A1}" srcOrd="0" destOrd="0" parTransId="{F8F41316-C528-5543-9A52-C38A8244DABF}" sibTransId="{FCDB2244-BA3A-204F-8D06-5768B6C2C59F}"/>
    <dgm:cxn modelId="{1AF2C454-7085-0A4D-A177-726DFB6166DE}" srcId="{37D6AC31-1102-9541-B444-840AD9050A9F}" destId="{4147562E-2D9D-A74C-AC6B-CFFF4EC6024F}" srcOrd="4" destOrd="0" parTransId="{411A8FF4-35E6-1443-968C-DB13E73D256C}" sibTransId="{664AF0FA-0D1E-F547-A8CA-CB6779E27B4D}"/>
    <dgm:cxn modelId="{C33FFE79-5307-4E12-98C6-55E7372E9B11}" srcId="{37D6AC31-1102-9541-B444-840AD9050A9F}" destId="{B12106BC-4346-4594-BA94-4C1E8A280C1D}" srcOrd="1" destOrd="0" parTransId="{8817F978-B1C1-4662-87C5-C95FB79F9E65}" sibTransId="{BA443DE2-ABC1-406D-8725-252D4E566030}"/>
    <dgm:cxn modelId="{1FD64A54-8FA0-FF45-9BD2-54E3C033BFA8}" srcId="{37D6AC31-1102-9541-B444-840AD9050A9F}" destId="{AB435F79-B056-2D48-8A51-C10AF1B2FC5A}" srcOrd="2" destOrd="0" parTransId="{1557373C-8059-E944-8819-F1953D0AF856}" sibTransId="{FB3A1CDC-656A-484D-94E0-B5586A9DB24E}"/>
    <dgm:cxn modelId="{BBABE739-553F-BE4B-A7B9-9923F20F28D3}" type="presOf" srcId="{E1C1CEA4-DB3D-444D-A229-7B91B63617A1}" destId="{03ED9C0B-B618-AB46-A03E-A8A841DBC4F6}" srcOrd="0" destOrd="0" presId="urn:microsoft.com/office/officeart/2008/layout/PictureStrips"/>
    <dgm:cxn modelId="{31ACAF54-B898-3741-A062-FB6E7026A81F}" type="presOf" srcId="{AB435F79-B056-2D48-8A51-C10AF1B2FC5A}" destId="{8ECA4329-A2D2-D14D-9E36-1C29444A1DDD}" srcOrd="0" destOrd="0" presId="urn:microsoft.com/office/officeart/2008/layout/PictureStrips"/>
    <dgm:cxn modelId="{5BAF1E77-644F-7E4B-9EDD-031D9647B227}" type="presOf" srcId="{4147562E-2D9D-A74C-AC6B-CFFF4EC6024F}" destId="{38E6429E-FEFD-1147-94F6-B49C5D199A99}" srcOrd="0" destOrd="0" presId="urn:microsoft.com/office/officeart/2008/layout/PictureStrips"/>
    <dgm:cxn modelId="{0383DA3A-C707-454C-A532-E9B4E43B00B0}" type="presOf" srcId="{37D6AC31-1102-9541-B444-840AD9050A9F}" destId="{3580E2C4-2CA9-014C-956C-A72DEBBCE3BA}" srcOrd="0" destOrd="0" presId="urn:microsoft.com/office/officeart/2008/layout/PictureStrips"/>
    <dgm:cxn modelId="{A1128C48-7163-46E1-ADEA-82502166AA0D}" srcId="{37D6AC31-1102-9541-B444-840AD9050A9F}" destId="{FFE562A0-5A24-4F5F-82C3-E61D2F3C1DCE}" srcOrd="3" destOrd="0" parTransId="{F3132D9F-0CBB-4975-B9CD-5E4C2932FD3A}" sibTransId="{762189D4-C46E-4B88-893E-A81A70EB4C15}"/>
    <dgm:cxn modelId="{78D53553-5DE0-584C-9AE4-33D4C281DBFC}" type="presOf" srcId="{FFE562A0-5A24-4F5F-82C3-E61D2F3C1DCE}" destId="{645AB66F-6B16-4D45-84CF-EA9D4AF66372}" srcOrd="0" destOrd="0" presId="urn:microsoft.com/office/officeart/2008/layout/PictureStrips"/>
    <dgm:cxn modelId="{6E740678-4E1F-9D45-9FD7-FD3DC8CC0E02}" type="presParOf" srcId="{3580E2C4-2CA9-014C-956C-A72DEBBCE3BA}" destId="{96292007-53F7-2A46-AC69-E9D9A4177680}" srcOrd="0" destOrd="0" presId="urn:microsoft.com/office/officeart/2008/layout/PictureStrips"/>
    <dgm:cxn modelId="{1A8BFD54-1431-184A-BD7C-D2DD36C3AB2C}" type="presParOf" srcId="{96292007-53F7-2A46-AC69-E9D9A4177680}" destId="{03ED9C0B-B618-AB46-A03E-A8A841DBC4F6}" srcOrd="0" destOrd="0" presId="urn:microsoft.com/office/officeart/2008/layout/PictureStrips"/>
    <dgm:cxn modelId="{456C57B8-E734-D647-9310-8BCE85B3E648}" type="presParOf" srcId="{96292007-53F7-2A46-AC69-E9D9A4177680}" destId="{86D078B4-7E68-CD4A-9D72-529E93180FCC}" srcOrd="1" destOrd="0" presId="urn:microsoft.com/office/officeart/2008/layout/PictureStrips"/>
    <dgm:cxn modelId="{F9E98E42-F78C-D543-B182-F2E31F3FE122}" type="presParOf" srcId="{3580E2C4-2CA9-014C-956C-A72DEBBCE3BA}" destId="{18658282-7DA2-674F-B754-DAF0F622BF3F}" srcOrd="1" destOrd="0" presId="urn:microsoft.com/office/officeart/2008/layout/PictureStrips"/>
    <dgm:cxn modelId="{04D2EEA5-81D8-C040-95A0-275BB1EF731E}" type="presParOf" srcId="{3580E2C4-2CA9-014C-956C-A72DEBBCE3BA}" destId="{6CA49B0E-BD35-4574-AF2E-AF353BAE3CAD}" srcOrd="2" destOrd="0" presId="urn:microsoft.com/office/officeart/2008/layout/PictureStrips"/>
    <dgm:cxn modelId="{4A5EE87E-3B0C-B347-AF01-78AB19A58587}" type="presParOf" srcId="{6CA49B0E-BD35-4574-AF2E-AF353BAE3CAD}" destId="{C2073274-0717-43C1-89CD-BE3212BD11BE}" srcOrd="0" destOrd="0" presId="urn:microsoft.com/office/officeart/2008/layout/PictureStrips"/>
    <dgm:cxn modelId="{984531F5-3C30-5148-B16B-390A5BFDFC89}" type="presParOf" srcId="{6CA49B0E-BD35-4574-AF2E-AF353BAE3CAD}" destId="{0B762FFA-5E4A-4D67-A94A-02DA6479326D}" srcOrd="1" destOrd="0" presId="urn:microsoft.com/office/officeart/2008/layout/PictureStrips"/>
    <dgm:cxn modelId="{A71ABE44-5FF9-9846-BDC1-A4756DAD6E95}" type="presParOf" srcId="{3580E2C4-2CA9-014C-956C-A72DEBBCE3BA}" destId="{D829E0DD-91FF-4866-B0E9-2D4787E9BD5B}" srcOrd="3" destOrd="0" presId="urn:microsoft.com/office/officeart/2008/layout/PictureStrips"/>
    <dgm:cxn modelId="{D89F29EE-FC74-E74A-AD02-CE731D9D613A}" type="presParOf" srcId="{3580E2C4-2CA9-014C-956C-A72DEBBCE3BA}" destId="{3BF85726-62C3-D24C-B942-7B1928AEF406}" srcOrd="4" destOrd="0" presId="urn:microsoft.com/office/officeart/2008/layout/PictureStrips"/>
    <dgm:cxn modelId="{1A874C84-84C1-BC49-B5D4-065EEBECF0D0}" type="presParOf" srcId="{3BF85726-62C3-D24C-B942-7B1928AEF406}" destId="{8ECA4329-A2D2-D14D-9E36-1C29444A1DDD}" srcOrd="0" destOrd="0" presId="urn:microsoft.com/office/officeart/2008/layout/PictureStrips"/>
    <dgm:cxn modelId="{6FBE4A17-1AA7-0042-A793-1A4C2BB19376}" type="presParOf" srcId="{3BF85726-62C3-D24C-B942-7B1928AEF406}" destId="{748A4BC5-ECCA-CB4F-985A-044FC32363D4}" srcOrd="1" destOrd="0" presId="urn:microsoft.com/office/officeart/2008/layout/PictureStrips"/>
    <dgm:cxn modelId="{DB883042-AE09-0541-88F1-139EF1AFF783}" type="presParOf" srcId="{3580E2C4-2CA9-014C-956C-A72DEBBCE3BA}" destId="{637295DB-4F23-E948-8AA8-9C96EC943B6D}" srcOrd="5" destOrd="0" presId="urn:microsoft.com/office/officeart/2008/layout/PictureStrips"/>
    <dgm:cxn modelId="{459411DE-5898-E34D-B95E-D942CDBB7B2A}" type="presParOf" srcId="{3580E2C4-2CA9-014C-956C-A72DEBBCE3BA}" destId="{F2AD7120-7B2F-4164-9476-0B9227A6E4EF}" srcOrd="6" destOrd="0" presId="urn:microsoft.com/office/officeart/2008/layout/PictureStrips"/>
    <dgm:cxn modelId="{E7A631CD-8484-0948-962B-CC6321475261}" type="presParOf" srcId="{F2AD7120-7B2F-4164-9476-0B9227A6E4EF}" destId="{645AB66F-6B16-4D45-84CF-EA9D4AF66372}" srcOrd="0" destOrd="0" presId="urn:microsoft.com/office/officeart/2008/layout/PictureStrips"/>
    <dgm:cxn modelId="{D16D2578-1657-E84D-B337-07C230D6E8FA}" type="presParOf" srcId="{F2AD7120-7B2F-4164-9476-0B9227A6E4EF}" destId="{D85AC881-6EFA-4B55-8C64-E53FFE08B14D}" srcOrd="1" destOrd="0" presId="urn:microsoft.com/office/officeart/2008/layout/PictureStrips"/>
    <dgm:cxn modelId="{84D1D7C7-A9C5-0143-9E48-285F1D3C8F9D}" type="presParOf" srcId="{3580E2C4-2CA9-014C-956C-A72DEBBCE3BA}" destId="{8174D45A-C04E-453E-B7F1-43DCBF582F72}" srcOrd="7" destOrd="0" presId="urn:microsoft.com/office/officeart/2008/layout/PictureStrips"/>
    <dgm:cxn modelId="{9D9665DC-770F-8048-B80B-1F9787D4D534}" type="presParOf" srcId="{3580E2C4-2CA9-014C-956C-A72DEBBCE3BA}" destId="{57682C4D-8C22-F348-9E01-2E1D9EFF0383}" srcOrd="8" destOrd="0" presId="urn:microsoft.com/office/officeart/2008/layout/PictureStrips"/>
    <dgm:cxn modelId="{E2C654B3-A296-2840-BA62-E80AB97681E8}" type="presParOf" srcId="{57682C4D-8C22-F348-9E01-2E1D9EFF0383}" destId="{38E6429E-FEFD-1147-94F6-B49C5D199A99}" srcOrd="0" destOrd="0" presId="urn:microsoft.com/office/officeart/2008/layout/PictureStrips"/>
    <dgm:cxn modelId="{0AD46E28-7855-5346-A12B-310BC6101B0A}" type="presParOf" srcId="{57682C4D-8C22-F348-9E01-2E1D9EFF0383}" destId="{5C20E885-391A-0147-972D-7FBD68C55F82}"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96C244-CE94-124A-A4DE-B239A56FF5FC}" type="doc">
      <dgm:prSet loTypeId="urn:microsoft.com/office/officeart/2008/layout/VerticalAccentList" loCatId="" qsTypeId="urn:microsoft.com/office/officeart/2005/8/quickstyle/simple4" qsCatId="simple" csTypeId="urn:microsoft.com/office/officeart/2005/8/colors/accent1_2" csCatId="accent1" phldr="1"/>
      <dgm:spPr/>
      <dgm:t>
        <a:bodyPr/>
        <a:lstStyle/>
        <a:p>
          <a:endParaRPr lang="en-US"/>
        </a:p>
      </dgm:t>
    </dgm:pt>
    <dgm:pt modelId="{4ECAD24D-D027-FF46-8707-B70365709F6B}">
      <dgm:prSet phldrT="[Text]"/>
      <dgm:spPr/>
      <dgm:t>
        <a:bodyPr/>
        <a:lstStyle/>
        <a:p>
          <a:r>
            <a:rPr lang="en-US" dirty="0" smtClean="0"/>
            <a:t>Afferent</a:t>
          </a:r>
          <a:endParaRPr lang="en-US" dirty="0"/>
        </a:p>
      </dgm:t>
    </dgm:pt>
    <dgm:pt modelId="{5B430F3A-909D-EB48-B5DC-5050E21AF155}" type="parTrans" cxnId="{A084E6A9-D63E-5441-8C59-B190D115CEEB}">
      <dgm:prSet/>
      <dgm:spPr/>
      <dgm:t>
        <a:bodyPr/>
        <a:lstStyle/>
        <a:p>
          <a:endParaRPr lang="en-US"/>
        </a:p>
      </dgm:t>
    </dgm:pt>
    <dgm:pt modelId="{E00F1897-A9BD-E64E-96BB-69153C3D1BA7}" type="sibTrans" cxnId="{A084E6A9-D63E-5441-8C59-B190D115CEEB}">
      <dgm:prSet/>
      <dgm:spPr/>
      <dgm:t>
        <a:bodyPr/>
        <a:lstStyle/>
        <a:p>
          <a:endParaRPr lang="en-US"/>
        </a:p>
      </dgm:t>
    </dgm:pt>
    <dgm:pt modelId="{59859222-6025-F349-8CF4-85D7C4C409DD}">
      <dgm:prSet phldrT="[Text]"/>
      <dgm:spPr/>
      <dgm:t>
        <a:bodyPr/>
        <a:lstStyle/>
        <a:p>
          <a:r>
            <a:rPr lang="en-CA" b="0" dirty="0" smtClean="0"/>
            <a:t>Motor Neurons</a:t>
          </a:r>
          <a:endParaRPr lang="en-US" b="0" dirty="0"/>
        </a:p>
      </dgm:t>
    </dgm:pt>
    <dgm:pt modelId="{8E8CE96C-76D2-AC41-A345-C31BE9D17997}" type="parTrans" cxnId="{F95F6636-8C25-1C4A-8372-A0A97693B786}">
      <dgm:prSet/>
      <dgm:spPr/>
      <dgm:t>
        <a:bodyPr/>
        <a:lstStyle/>
        <a:p>
          <a:endParaRPr lang="en-US"/>
        </a:p>
      </dgm:t>
    </dgm:pt>
    <dgm:pt modelId="{EBEA0B23-5E24-0145-9CFC-9D2F2295B3A7}" type="sibTrans" cxnId="{F95F6636-8C25-1C4A-8372-A0A97693B786}">
      <dgm:prSet/>
      <dgm:spPr/>
      <dgm:t>
        <a:bodyPr/>
        <a:lstStyle/>
        <a:p>
          <a:endParaRPr lang="en-US"/>
        </a:p>
      </dgm:t>
    </dgm:pt>
    <dgm:pt modelId="{E11A887A-509D-234B-B705-68E0B090E579}">
      <dgm:prSet phldrT="[Text]"/>
      <dgm:spPr/>
      <dgm:t>
        <a:bodyPr/>
        <a:lstStyle/>
        <a:p>
          <a:r>
            <a:rPr lang="en-US" dirty="0" smtClean="0"/>
            <a:t>Efferent</a:t>
          </a:r>
          <a:endParaRPr lang="en-US" dirty="0"/>
        </a:p>
      </dgm:t>
    </dgm:pt>
    <dgm:pt modelId="{57CF6B26-9B5A-CD4F-9FC9-32C6F2BC6ADA}" type="parTrans" cxnId="{70178175-96AA-EA40-BE00-7FEC5B8C36F0}">
      <dgm:prSet/>
      <dgm:spPr/>
      <dgm:t>
        <a:bodyPr/>
        <a:lstStyle/>
        <a:p>
          <a:endParaRPr lang="en-US"/>
        </a:p>
      </dgm:t>
    </dgm:pt>
    <dgm:pt modelId="{7E02A2ED-36BA-FB4B-86B9-97482FA3226C}" type="sibTrans" cxnId="{70178175-96AA-EA40-BE00-7FEC5B8C36F0}">
      <dgm:prSet/>
      <dgm:spPr/>
      <dgm:t>
        <a:bodyPr/>
        <a:lstStyle/>
        <a:p>
          <a:endParaRPr lang="en-US"/>
        </a:p>
      </dgm:t>
    </dgm:pt>
    <dgm:pt modelId="{0937A86D-1DF3-C147-A1AD-33C314938992}">
      <dgm:prSet phldrT="[Text]"/>
      <dgm:spPr/>
      <dgm:t>
        <a:bodyPr/>
        <a:lstStyle/>
        <a:p>
          <a:r>
            <a:rPr lang="en-CA" b="0" smtClean="0"/>
            <a:t>Sensory Neurons</a:t>
          </a:r>
          <a:endParaRPr lang="en-US" b="0" dirty="0"/>
        </a:p>
      </dgm:t>
    </dgm:pt>
    <dgm:pt modelId="{E1B87984-E544-AE49-866F-F5CBD446D7A0}" type="parTrans" cxnId="{A19199D3-E17F-B547-8C9E-D282F8B2A21A}">
      <dgm:prSet/>
      <dgm:spPr/>
      <dgm:t>
        <a:bodyPr/>
        <a:lstStyle/>
        <a:p>
          <a:endParaRPr lang="en-US"/>
        </a:p>
      </dgm:t>
    </dgm:pt>
    <dgm:pt modelId="{71AABC06-A98A-B84B-9CCE-4277E2433AD9}" type="sibTrans" cxnId="{A19199D3-E17F-B547-8C9E-D282F8B2A21A}">
      <dgm:prSet/>
      <dgm:spPr/>
      <dgm:t>
        <a:bodyPr/>
        <a:lstStyle/>
        <a:p>
          <a:endParaRPr lang="en-US"/>
        </a:p>
      </dgm:t>
    </dgm:pt>
    <dgm:pt modelId="{E46BA096-FBEB-7943-B453-CCFE0E9AFA81}">
      <dgm:prSet phldrT="[Text]"/>
      <dgm:spPr/>
      <dgm:t>
        <a:bodyPr/>
        <a:lstStyle/>
        <a:p>
          <a:r>
            <a:rPr lang="en-US" dirty="0" smtClean="0"/>
            <a:t>In the CNS</a:t>
          </a:r>
          <a:endParaRPr lang="en-US" dirty="0"/>
        </a:p>
      </dgm:t>
    </dgm:pt>
    <dgm:pt modelId="{051DAB7F-CA6E-6B4C-B68A-17D87A2F2997}" type="parTrans" cxnId="{FD751640-CDBB-0643-BA42-6C9E97B273C5}">
      <dgm:prSet/>
      <dgm:spPr/>
      <dgm:t>
        <a:bodyPr/>
        <a:lstStyle/>
        <a:p>
          <a:endParaRPr lang="en-US"/>
        </a:p>
      </dgm:t>
    </dgm:pt>
    <dgm:pt modelId="{A15C8C93-7875-C64F-918B-CAD5D10DA8DA}" type="sibTrans" cxnId="{FD751640-CDBB-0643-BA42-6C9E97B273C5}">
      <dgm:prSet/>
      <dgm:spPr/>
      <dgm:t>
        <a:bodyPr/>
        <a:lstStyle/>
        <a:p>
          <a:endParaRPr lang="en-US"/>
        </a:p>
      </dgm:t>
    </dgm:pt>
    <dgm:pt modelId="{D79EE8B9-B7F0-CE45-9E1E-36BBE0B7BFC2}">
      <dgm:prSet phldrT="[Text]"/>
      <dgm:spPr/>
      <dgm:t>
        <a:bodyPr/>
        <a:lstStyle/>
        <a:p>
          <a:r>
            <a:rPr lang="en-US" dirty="0" smtClean="0"/>
            <a:t>Interneurons</a:t>
          </a:r>
          <a:endParaRPr lang="en-US" dirty="0"/>
        </a:p>
      </dgm:t>
    </dgm:pt>
    <dgm:pt modelId="{0C8781A8-BD63-924C-AF77-E85FD5B78EE4}" type="parTrans" cxnId="{A6EEABB8-81B1-DA4D-884F-F3B2E73554E2}">
      <dgm:prSet/>
      <dgm:spPr/>
      <dgm:t>
        <a:bodyPr/>
        <a:lstStyle/>
        <a:p>
          <a:endParaRPr lang="en-US"/>
        </a:p>
      </dgm:t>
    </dgm:pt>
    <dgm:pt modelId="{77ED887D-F7EC-EC4B-90C8-C39A6CC4DB14}" type="sibTrans" cxnId="{A6EEABB8-81B1-DA4D-884F-F3B2E73554E2}">
      <dgm:prSet/>
      <dgm:spPr/>
      <dgm:t>
        <a:bodyPr/>
        <a:lstStyle/>
        <a:p>
          <a:endParaRPr lang="en-US"/>
        </a:p>
      </dgm:t>
    </dgm:pt>
    <dgm:pt modelId="{6F0415C7-755D-AD46-A6BF-259268B994D8}" type="pres">
      <dgm:prSet presAssocID="{4F96C244-CE94-124A-A4DE-B239A56FF5FC}" presName="Name0" presStyleCnt="0">
        <dgm:presLayoutVars>
          <dgm:chMax/>
          <dgm:chPref/>
          <dgm:dir/>
        </dgm:presLayoutVars>
      </dgm:prSet>
      <dgm:spPr/>
      <dgm:t>
        <a:bodyPr/>
        <a:lstStyle/>
        <a:p>
          <a:endParaRPr lang="en-US"/>
        </a:p>
      </dgm:t>
    </dgm:pt>
    <dgm:pt modelId="{04E182FE-9041-3E47-AD14-050C7DEE5955}" type="pres">
      <dgm:prSet presAssocID="{4ECAD24D-D027-FF46-8707-B70365709F6B}" presName="parenttextcomposite" presStyleCnt="0"/>
      <dgm:spPr/>
    </dgm:pt>
    <dgm:pt modelId="{058895DD-5317-6E48-B264-589F4B40CA07}" type="pres">
      <dgm:prSet presAssocID="{4ECAD24D-D027-FF46-8707-B70365709F6B}" presName="parenttext" presStyleLbl="revTx" presStyleIdx="0" presStyleCnt="3">
        <dgm:presLayoutVars>
          <dgm:chMax/>
          <dgm:chPref val="2"/>
          <dgm:bulletEnabled val="1"/>
        </dgm:presLayoutVars>
      </dgm:prSet>
      <dgm:spPr/>
      <dgm:t>
        <a:bodyPr/>
        <a:lstStyle/>
        <a:p>
          <a:endParaRPr lang="en-US"/>
        </a:p>
      </dgm:t>
    </dgm:pt>
    <dgm:pt modelId="{AC090DCB-9C2A-A34B-8635-A4F77FA11E0E}" type="pres">
      <dgm:prSet presAssocID="{4ECAD24D-D027-FF46-8707-B70365709F6B}" presName="composite" presStyleCnt="0"/>
      <dgm:spPr/>
    </dgm:pt>
    <dgm:pt modelId="{8573FFCC-FB44-2F4E-97DA-82D90B53372C}" type="pres">
      <dgm:prSet presAssocID="{4ECAD24D-D027-FF46-8707-B70365709F6B}" presName="chevron1" presStyleLbl="alignNode1" presStyleIdx="0" presStyleCnt="21"/>
      <dgm:spPr/>
    </dgm:pt>
    <dgm:pt modelId="{D8F1DEE4-6DB1-9747-8594-7B634FA003C1}" type="pres">
      <dgm:prSet presAssocID="{4ECAD24D-D027-FF46-8707-B70365709F6B}" presName="chevron2" presStyleLbl="alignNode1" presStyleIdx="1" presStyleCnt="21"/>
      <dgm:spPr/>
    </dgm:pt>
    <dgm:pt modelId="{85CCA41A-2925-564B-9823-960EC3B54CCC}" type="pres">
      <dgm:prSet presAssocID="{4ECAD24D-D027-FF46-8707-B70365709F6B}" presName="chevron3" presStyleLbl="alignNode1" presStyleIdx="2" presStyleCnt="21"/>
      <dgm:spPr/>
    </dgm:pt>
    <dgm:pt modelId="{587DD73B-7092-9D40-AA3A-170F82384C8E}" type="pres">
      <dgm:prSet presAssocID="{4ECAD24D-D027-FF46-8707-B70365709F6B}" presName="chevron4" presStyleLbl="alignNode1" presStyleIdx="3" presStyleCnt="21"/>
      <dgm:spPr/>
    </dgm:pt>
    <dgm:pt modelId="{3C0AB708-C65A-5040-A07D-892901C4939C}" type="pres">
      <dgm:prSet presAssocID="{4ECAD24D-D027-FF46-8707-B70365709F6B}" presName="chevron5" presStyleLbl="alignNode1" presStyleIdx="4" presStyleCnt="21"/>
      <dgm:spPr/>
    </dgm:pt>
    <dgm:pt modelId="{C842610A-8A11-0B4A-845D-77DE331C45D9}" type="pres">
      <dgm:prSet presAssocID="{4ECAD24D-D027-FF46-8707-B70365709F6B}" presName="chevron6" presStyleLbl="alignNode1" presStyleIdx="5" presStyleCnt="21"/>
      <dgm:spPr/>
    </dgm:pt>
    <dgm:pt modelId="{9D5C4263-6522-5B46-BA69-4D89F4258828}" type="pres">
      <dgm:prSet presAssocID="{4ECAD24D-D027-FF46-8707-B70365709F6B}" presName="chevron7" presStyleLbl="alignNode1" presStyleIdx="6" presStyleCnt="21"/>
      <dgm:spPr/>
    </dgm:pt>
    <dgm:pt modelId="{624687E8-B0AA-FE4A-9482-17BB4112E313}" type="pres">
      <dgm:prSet presAssocID="{4ECAD24D-D027-FF46-8707-B70365709F6B}" presName="childtext" presStyleLbl="solidFgAcc1" presStyleIdx="0" presStyleCnt="3">
        <dgm:presLayoutVars>
          <dgm:chMax/>
          <dgm:chPref val="0"/>
          <dgm:bulletEnabled val="1"/>
        </dgm:presLayoutVars>
      </dgm:prSet>
      <dgm:spPr/>
      <dgm:t>
        <a:bodyPr/>
        <a:lstStyle/>
        <a:p>
          <a:endParaRPr lang="en-US"/>
        </a:p>
      </dgm:t>
    </dgm:pt>
    <dgm:pt modelId="{FA599C6F-C522-CD41-AAAD-90F3DB7910EE}" type="pres">
      <dgm:prSet presAssocID="{E00F1897-A9BD-E64E-96BB-69153C3D1BA7}" presName="sibTrans" presStyleCnt="0"/>
      <dgm:spPr/>
    </dgm:pt>
    <dgm:pt modelId="{DB3CE2C8-FBCD-DA4A-B90B-087C164D4C70}" type="pres">
      <dgm:prSet presAssocID="{E11A887A-509D-234B-B705-68E0B090E579}" presName="parenttextcomposite" presStyleCnt="0"/>
      <dgm:spPr/>
    </dgm:pt>
    <dgm:pt modelId="{B1D3FBF8-6A20-044B-8A8D-5536A6E14668}" type="pres">
      <dgm:prSet presAssocID="{E11A887A-509D-234B-B705-68E0B090E579}" presName="parenttext" presStyleLbl="revTx" presStyleIdx="1" presStyleCnt="3">
        <dgm:presLayoutVars>
          <dgm:chMax/>
          <dgm:chPref val="2"/>
          <dgm:bulletEnabled val="1"/>
        </dgm:presLayoutVars>
      </dgm:prSet>
      <dgm:spPr/>
      <dgm:t>
        <a:bodyPr/>
        <a:lstStyle/>
        <a:p>
          <a:endParaRPr lang="en-US"/>
        </a:p>
      </dgm:t>
    </dgm:pt>
    <dgm:pt modelId="{8E2A04CE-4D7D-2A4F-B415-780824285FA9}" type="pres">
      <dgm:prSet presAssocID="{E11A887A-509D-234B-B705-68E0B090E579}" presName="composite" presStyleCnt="0"/>
      <dgm:spPr/>
    </dgm:pt>
    <dgm:pt modelId="{5B3D4278-1267-E24C-84C4-379FF3849B26}" type="pres">
      <dgm:prSet presAssocID="{E11A887A-509D-234B-B705-68E0B090E579}" presName="chevron1" presStyleLbl="alignNode1" presStyleIdx="7" presStyleCnt="21"/>
      <dgm:spPr/>
    </dgm:pt>
    <dgm:pt modelId="{8E97B1E8-A121-8149-9309-F2A7A731963D}" type="pres">
      <dgm:prSet presAssocID="{E11A887A-509D-234B-B705-68E0B090E579}" presName="chevron2" presStyleLbl="alignNode1" presStyleIdx="8" presStyleCnt="21"/>
      <dgm:spPr/>
    </dgm:pt>
    <dgm:pt modelId="{7AA05D11-B865-8C4D-A2C5-B8C0A85F63F5}" type="pres">
      <dgm:prSet presAssocID="{E11A887A-509D-234B-B705-68E0B090E579}" presName="chevron3" presStyleLbl="alignNode1" presStyleIdx="9" presStyleCnt="21"/>
      <dgm:spPr/>
    </dgm:pt>
    <dgm:pt modelId="{B32DA143-8FD6-D748-BE95-0A9D956A6580}" type="pres">
      <dgm:prSet presAssocID="{E11A887A-509D-234B-B705-68E0B090E579}" presName="chevron4" presStyleLbl="alignNode1" presStyleIdx="10" presStyleCnt="21"/>
      <dgm:spPr/>
    </dgm:pt>
    <dgm:pt modelId="{1851500A-2141-2149-8D29-AFEEAEFE7FFF}" type="pres">
      <dgm:prSet presAssocID="{E11A887A-509D-234B-B705-68E0B090E579}" presName="chevron5" presStyleLbl="alignNode1" presStyleIdx="11" presStyleCnt="21"/>
      <dgm:spPr/>
    </dgm:pt>
    <dgm:pt modelId="{C1275AB0-3B00-7F4D-AA0E-79ADC2C81CDA}" type="pres">
      <dgm:prSet presAssocID="{E11A887A-509D-234B-B705-68E0B090E579}" presName="chevron6" presStyleLbl="alignNode1" presStyleIdx="12" presStyleCnt="21"/>
      <dgm:spPr/>
    </dgm:pt>
    <dgm:pt modelId="{540A696B-F100-2D49-A4E2-C7B5D862A5C1}" type="pres">
      <dgm:prSet presAssocID="{E11A887A-509D-234B-B705-68E0B090E579}" presName="chevron7" presStyleLbl="alignNode1" presStyleIdx="13" presStyleCnt="21"/>
      <dgm:spPr/>
    </dgm:pt>
    <dgm:pt modelId="{BB78E51E-1ADE-2840-9452-57A9E049FA61}" type="pres">
      <dgm:prSet presAssocID="{E11A887A-509D-234B-B705-68E0B090E579}" presName="childtext" presStyleLbl="solidFgAcc1" presStyleIdx="1" presStyleCnt="3">
        <dgm:presLayoutVars>
          <dgm:chMax/>
          <dgm:chPref val="0"/>
          <dgm:bulletEnabled val="1"/>
        </dgm:presLayoutVars>
      </dgm:prSet>
      <dgm:spPr/>
      <dgm:t>
        <a:bodyPr/>
        <a:lstStyle/>
        <a:p>
          <a:endParaRPr lang="en-US"/>
        </a:p>
      </dgm:t>
    </dgm:pt>
    <dgm:pt modelId="{8169F369-5094-FF4D-BD30-E8A7226617CC}" type="pres">
      <dgm:prSet presAssocID="{7E02A2ED-36BA-FB4B-86B9-97482FA3226C}" presName="sibTrans" presStyleCnt="0"/>
      <dgm:spPr/>
    </dgm:pt>
    <dgm:pt modelId="{5616049B-9A09-CD46-ADA9-494EF44796C6}" type="pres">
      <dgm:prSet presAssocID="{E46BA096-FBEB-7943-B453-CCFE0E9AFA81}" presName="parenttextcomposite" presStyleCnt="0"/>
      <dgm:spPr/>
    </dgm:pt>
    <dgm:pt modelId="{52B2B980-DC07-0A46-A206-0C5CB0375A41}" type="pres">
      <dgm:prSet presAssocID="{E46BA096-FBEB-7943-B453-CCFE0E9AFA81}" presName="parenttext" presStyleLbl="revTx" presStyleIdx="2" presStyleCnt="3">
        <dgm:presLayoutVars>
          <dgm:chMax/>
          <dgm:chPref val="2"/>
          <dgm:bulletEnabled val="1"/>
        </dgm:presLayoutVars>
      </dgm:prSet>
      <dgm:spPr/>
      <dgm:t>
        <a:bodyPr/>
        <a:lstStyle/>
        <a:p>
          <a:endParaRPr lang="en-US"/>
        </a:p>
      </dgm:t>
    </dgm:pt>
    <dgm:pt modelId="{92CCCE9F-3A1D-8D4C-94C7-0EBD31F31C34}" type="pres">
      <dgm:prSet presAssocID="{E46BA096-FBEB-7943-B453-CCFE0E9AFA81}" presName="composite" presStyleCnt="0"/>
      <dgm:spPr/>
    </dgm:pt>
    <dgm:pt modelId="{E7AF4625-679A-024E-A9AA-452ACC132839}" type="pres">
      <dgm:prSet presAssocID="{E46BA096-FBEB-7943-B453-CCFE0E9AFA81}" presName="chevron1" presStyleLbl="alignNode1" presStyleIdx="14" presStyleCnt="21"/>
      <dgm:spPr/>
    </dgm:pt>
    <dgm:pt modelId="{440E1DAB-6E0A-4B4D-9136-2C402EB282D7}" type="pres">
      <dgm:prSet presAssocID="{E46BA096-FBEB-7943-B453-CCFE0E9AFA81}" presName="chevron2" presStyleLbl="alignNode1" presStyleIdx="15" presStyleCnt="21"/>
      <dgm:spPr/>
    </dgm:pt>
    <dgm:pt modelId="{CC673B1F-3909-0C4B-B86B-1AEC6EE6C6AD}" type="pres">
      <dgm:prSet presAssocID="{E46BA096-FBEB-7943-B453-CCFE0E9AFA81}" presName="chevron3" presStyleLbl="alignNode1" presStyleIdx="16" presStyleCnt="21"/>
      <dgm:spPr/>
    </dgm:pt>
    <dgm:pt modelId="{66034DAF-C58A-F049-A33D-ED59C01A32C2}" type="pres">
      <dgm:prSet presAssocID="{E46BA096-FBEB-7943-B453-CCFE0E9AFA81}" presName="chevron4" presStyleLbl="alignNode1" presStyleIdx="17" presStyleCnt="21"/>
      <dgm:spPr/>
    </dgm:pt>
    <dgm:pt modelId="{88DDE57E-D249-874E-90C8-FE32E099FA62}" type="pres">
      <dgm:prSet presAssocID="{E46BA096-FBEB-7943-B453-CCFE0E9AFA81}" presName="chevron5" presStyleLbl="alignNode1" presStyleIdx="18" presStyleCnt="21"/>
      <dgm:spPr/>
    </dgm:pt>
    <dgm:pt modelId="{3A436F65-975B-214B-A58C-1565B38BB08F}" type="pres">
      <dgm:prSet presAssocID="{E46BA096-FBEB-7943-B453-CCFE0E9AFA81}" presName="chevron6" presStyleLbl="alignNode1" presStyleIdx="19" presStyleCnt="21"/>
      <dgm:spPr/>
    </dgm:pt>
    <dgm:pt modelId="{349D20C3-B1CD-BE40-906F-C141C3D56887}" type="pres">
      <dgm:prSet presAssocID="{E46BA096-FBEB-7943-B453-CCFE0E9AFA81}" presName="chevron7" presStyleLbl="alignNode1" presStyleIdx="20" presStyleCnt="21"/>
      <dgm:spPr/>
    </dgm:pt>
    <dgm:pt modelId="{BB239816-B065-424B-8DE5-EBB2452E3A08}" type="pres">
      <dgm:prSet presAssocID="{E46BA096-FBEB-7943-B453-CCFE0E9AFA81}" presName="childtext" presStyleLbl="solidFgAcc1" presStyleIdx="2" presStyleCnt="3">
        <dgm:presLayoutVars>
          <dgm:chMax/>
          <dgm:chPref val="0"/>
          <dgm:bulletEnabled val="1"/>
        </dgm:presLayoutVars>
      </dgm:prSet>
      <dgm:spPr/>
      <dgm:t>
        <a:bodyPr/>
        <a:lstStyle/>
        <a:p>
          <a:endParaRPr lang="en-US"/>
        </a:p>
      </dgm:t>
    </dgm:pt>
  </dgm:ptLst>
  <dgm:cxnLst>
    <dgm:cxn modelId="{70178175-96AA-EA40-BE00-7FEC5B8C36F0}" srcId="{4F96C244-CE94-124A-A4DE-B239A56FF5FC}" destId="{E11A887A-509D-234B-B705-68E0B090E579}" srcOrd="1" destOrd="0" parTransId="{57CF6B26-9B5A-CD4F-9FC9-32C6F2BC6ADA}" sibTransId="{7E02A2ED-36BA-FB4B-86B9-97482FA3226C}"/>
    <dgm:cxn modelId="{34EFCB34-1BFC-CC48-8A98-744043E901E9}" type="presOf" srcId="{D79EE8B9-B7F0-CE45-9E1E-36BBE0B7BFC2}" destId="{BB239816-B065-424B-8DE5-EBB2452E3A08}" srcOrd="0" destOrd="0" presId="urn:microsoft.com/office/officeart/2008/layout/VerticalAccentList"/>
    <dgm:cxn modelId="{07208E0D-34DF-D94E-AC90-089AC45189C0}" type="presOf" srcId="{E46BA096-FBEB-7943-B453-CCFE0E9AFA81}" destId="{52B2B980-DC07-0A46-A206-0C5CB0375A41}" srcOrd="0" destOrd="0" presId="urn:microsoft.com/office/officeart/2008/layout/VerticalAccentList"/>
    <dgm:cxn modelId="{A19199D3-E17F-B547-8C9E-D282F8B2A21A}" srcId="{E11A887A-509D-234B-B705-68E0B090E579}" destId="{0937A86D-1DF3-C147-A1AD-33C314938992}" srcOrd="0" destOrd="0" parTransId="{E1B87984-E544-AE49-866F-F5CBD446D7A0}" sibTransId="{71AABC06-A98A-B84B-9CCE-4277E2433AD9}"/>
    <dgm:cxn modelId="{EB67C893-F14F-2143-B267-DB509E521CD2}" type="presOf" srcId="{E11A887A-509D-234B-B705-68E0B090E579}" destId="{B1D3FBF8-6A20-044B-8A8D-5536A6E14668}" srcOrd="0" destOrd="0" presId="urn:microsoft.com/office/officeart/2008/layout/VerticalAccentList"/>
    <dgm:cxn modelId="{DA36EE4A-0A17-FF43-A8A4-3C1D2C03DAC3}" type="presOf" srcId="{59859222-6025-F349-8CF4-85D7C4C409DD}" destId="{624687E8-B0AA-FE4A-9482-17BB4112E313}" srcOrd="0" destOrd="0" presId="urn:microsoft.com/office/officeart/2008/layout/VerticalAccentList"/>
    <dgm:cxn modelId="{1226F002-486C-7747-8AA1-67625C5383A6}" type="presOf" srcId="{4F96C244-CE94-124A-A4DE-B239A56FF5FC}" destId="{6F0415C7-755D-AD46-A6BF-259268B994D8}" srcOrd="0" destOrd="0" presId="urn:microsoft.com/office/officeart/2008/layout/VerticalAccentList"/>
    <dgm:cxn modelId="{EF5795BB-EE94-2E44-AF88-B6E4181BBFD1}" type="presOf" srcId="{0937A86D-1DF3-C147-A1AD-33C314938992}" destId="{BB78E51E-1ADE-2840-9452-57A9E049FA61}" srcOrd="0" destOrd="0" presId="urn:microsoft.com/office/officeart/2008/layout/VerticalAccentList"/>
    <dgm:cxn modelId="{A6EEABB8-81B1-DA4D-884F-F3B2E73554E2}" srcId="{E46BA096-FBEB-7943-B453-CCFE0E9AFA81}" destId="{D79EE8B9-B7F0-CE45-9E1E-36BBE0B7BFC2}" srcOrd="0" destOrd="0" parTransId="{0C8781A8-BD63-924C-AF77-E85FD5B78EE4}" sibTransId="{77ED887D-F7EC-EC4B-90C8-C39A6CC4DB14}"/>
    <dgm:cxn modelId="{FD751640-CDBB-0643-BA42-6C9E97B273C5}" srcId="{4F96C244-CE94-124A-A4DE-B239A56FF5FC}" destId="{E46BA096-FBEB-7943-B453-CCFE0E9AFA81}" srcOrd="2" destOrd="0" parTransId="{051DAB7F-CA6E-6B4C-B68A-17D87A2F2997}" sibTransId="{A15C8C93-7875-C64F-918B-CAD5D10DA8DA}"/>
    <dgm:cxn modelId="{0DDE3A3A-BAAD-1748-9D42-CC5AD011D052}" type="presOf" srcId="{4ECAD24D-D027-FF46-8707-B70365709F6B}" destId="{058895DD-5317-6E48-B264-589F4B40CA07}" srcOrd="0" destOrd="0" presId="urn:microsoft.com/office/officeart/2008/layout/VerticalAccentList"/>
    <dgm:cxn modelId="{F95F6636-8C25-1C4A-8372-A0A97693B786}" srcId="{4ECAD24D-D027-FF46-8707-B70365709F6B}" destId="{59859222-6025-F349-8CF4-85D7C4C409DD}" srcOrd="0" destOrd="0" parTransId="{8E8CE96C-76D2-AC41-A345-C31BE9D17997}" sibTransId="{EBEA0B23-5E24-0145-9CFC-9D2F2295B3A7}"/>
    <dgm:cxn modelId="{A084E6A9-D63E-5441-8C59-B190D115CEEB}" srcId="{4F96C244-CE94-124A-A4DE-B239A56FF5FC}" destId="{4ECAD24D-D027-FF46-8707-B70365709F6B}" srcOrd="0" destOrd="0" parTransId="{5B430F3A-909D-EB48-B5DC-5050E21AF155}" sibTransId="{E00F1897-A9BD-E64E-96BB-69153C3D1BA7}"/>
    <dgm:cxn modelId="{9EC231CF-678C-8A44-ACDF-9523CCAB54CB}" type="presParOf" srcId="{6F0415C7-755D-AD46-A6BF-259268B994D8}" destId="{04E182FE-9041-3E47-AD14-050C7DEE5955}" srcOrd="0" destOrd="0" presId="urn:microsoft.com/office/officeart/2008/layout/VerticalAccentList"/>
    <dgm:cxn modelId="{83FEF5CB-7F7C-7A4C-A997-7E14828F5A47}" type="presParOf" srcId="{04E182FE-9041-3E47-AD14-050C7DEE5955}" destId="{058895DD-5317-6E48-B264-589F4B40CA07}" srcOrd="0" destOrd="0" presId="urn:microsoft.com/office/officeart/2008/layout/VerticalAccentList"/>
    <dgm:cxn modelId="{77B69FE8-4D71-1C48-84F3-07B9D0F94FD3}" type="presParOf" srcId="{6F0415C7-755D-AD46-A6BF-259268B994D8}" destId="{AC090DCB-9C2A-A34B-8635-A4F77FA11E0E}" srcOrd="1" destOrd="0" presId="urn:microsoft.com/office/officeart/2008/layout/VerticalAccentList"/>
    <dgm:cxn modelId="{2774781D-5F39-C941-A2AD-C69A5E4DD3AB}" type="presParOf" srcId="{AC090DCB-9C2A-A34B-8635-A4F77FA11E0E}" destId="{8573FFCC-FB44-2F4E-97DA-82D90B53372C}" srcOrd="0" destOrd="0" presId="urn:microsoft.com/office/officeart/2008/layout/VerticalAccentList"/>
    <dgm:cxn modelId="{A16AD05B-8D73-3A4E-80A9-EA7FB39BBA45}" type="presParOf" srcId="{AC090DCB-9C2A-A34B-8635-A4F77FA11E0E}" destId="{D8F1DEE4-6DB1-9747-8594-7B634FA003C1}" srcOrd="1" destOrd="0" presId="urn:microsoft.com/office/officeart/2008/layout/VerticalAccentList"/>
    <dgm:cxn modelId="{C11955DC-99CF-3241-917E-291533C739EF}" type="presParOf" srcId="{AC090DCB-9C2A-A34B-8635-A4F77FA11E0E}" destId="{85CCA41A-2925-564B-9823-960EC3B54CCC}" srcOrd="2" destOrd="0" presId="urn:microsoft.com/office/officeart/2008/layout/VerticalAccentList"/>
    <dgm:cxn modelId="{4C5D2C55-9ED1-5242-A78A-3910D4CAC719}" type="presParOf" srcId="{AC090DCB-9C2A-A34B-8635-A4F77FA11E0E}" destId="{587DD73B-7092-9D40-AA3A-170F82384C8E}" srcOrd="3" destOrd="0" presId="urn:microsoft.com/office/officeart/2008/layout/VerticalAccentList"/>
    <dgm:cxn modelId="{FF629EFE-8544-C44F-8BBB-BD34A270E847}" type="presParOf" srcId="{AC090DCB-9C2A-A34B-8635-A4F77FA11E0E}" destId="{3C0AB708-C65A-5040-A07D-892901C4939C}" srcOrd="4" destOrd="0" presId="urn:microsoft.com/office/officeart/2008/layout/VerticalAccentList"/>
    <dgm:cxn modelId="{F973B9F9-284D-E34D-86D7-A384567F0CCF}" type="presParOf" srcId="{AC090DCB-9C2A-A34B-8635-A4F77FA11E0E}" destId="{C842610A-8A11-0B4A-845D-77DE331C45D9}" srcOrd="5" destOrd="0" presId="urn:microsoft.com/office/officeart/2008/layout/VerticalAccentList"/>
    <dgm:cxn modelId="{5F55D8A5-6A75-FF47-B6E1-8B765580973D}" type="presParOf" srcId="{AC090DCB-9C2A-A34B-8635-A4F77FA11E0E}" destId="{9D5C4263-6522-5B46-BA69-4D89F4258828}" srcOrd="6" destOrd="0" presId="urn:microsoft.com/office/officeart/2008/layout/VerticalAccentList"/>
    <dgm:cxn modelId="{BB5E1D5B-A241-C44E-8313-B5AF4D45A322}" type="presParOf" srcId="{AC090DCB-9C2A-A34B-8635-A4F77FA11E0E}" destId="{624687E8-B0AA-FE4A-9482-17BB4112E313}" srcOrd="7" destOrd="0" presId="urn:microsoft.com/office/officeart/2008/layout/VerticalAccentList"/>
    <dgm:cxn modelId="{6E32536C-3058-4A45-87CC-7A07A6B1718E}" type="presParOf" srcId="{6F0415C7-755D-AD46-A6BF-259268B994D8}" destId="{FA599C6F-C522-CD41-AAAD-90F3DB7910EE}" srcOrd="2" destOrd="0" presId="urn:microsoft.com/office/officeart/2008/layout/VerticalAccentList"/>
    <dgm:cxn modelId="{B83A8D0B-CA00-3849-A60F-9199622CD699}" type="presParOf" srcId="{6F0415C7-755D-AD46-A6BF-259268B994D8}" destId="{DB3CE2C8-FBCD-DA4A-B90B-087C164D4C70}" srcOrd="3" destOrd="0" presId="urn:microsoft.com/office/officeart/2008/layout/VerticalAccentList"/>
    <dgm:cxn modelId="{FA282E01-0484-DA4A-A754-67537E7D5D36}" type="presParOf" srcId="{DB3CE2C8-FBCD-DA4A-B90B-087C164D4C70}" destId="{B1D3FBF8-6A20-044B-8A8D-5536A6E14668}" srcOrd="0" destOrd="0" presId="urn:microsoft.com/office/officeart/2008/layout/VerticalAccentList"/>
    <dgm:cxn modelId="{4E2D0E81-0997-804B-9946-A9859356D44B}" type="presParOf" srcId="{6F0415C7-755D-AD46-A6BF-259268B994D8}" destId="{8E2A04CE-4D7D-2A4F-B415-780824285FA9}" srcOrd="4" destOrd="0" presId="urn:microsoft.com/office/officeart/2008/layout/VerticalAccentList"/>
    <dgm:cxn modelId="{AABB3DC7-7F3B-C54C-A1E1-74B3E91737E6}" type="presParOf" srcId="{8E2A04CE-4D7D-2A4F-B415-780824285FA9}" destId="{5B3D4278-1267-E24C-84C4-379FF3849B26}" srcOrd="0" destOrd="0" presId="urn:microsoft.com/office/officeart/2008/layout/VerticalAccentList"/>
    <dgm:cxn modelId="{5A512D66-01E4-4C4B-A47E-849FB87C350B}" type="presParOf" srcId="{8E2A04CE-4D7D-2A4F-B415-780824285FA9}" destId="{8E97B1E8-A121-8149-9309-F2A7A731963D}" srcOrd="1" destOrd="0" presId="urn:microsoft.com/office/officeart/2008/layout/VerticalAccentList"/>
    <dgm:cxn modelId="{FB7A16DB-D675-7945-A139-231B4C84A75D}" type="presParOf" srcId="{8E2A04CE-4D7D-2A4F-B415-780824285FA9}" destId="{7AA05D11-B865-8C4D-A2C5-B8C0A85F63F5}" srcOrd="2" destOrd="0" presId="urn:microsoft.com/office/officeart/2008/layout/VerticalAccentList"/>
    <dgm:cxn modelId="{6013F6BE-C740-0D4B-A4C1-96A4DAA8A77A}" type="presParOf" srcId="{8E2A04CE-4D7D-2A4F-B415-780824285FA9}" destId="{B32DA143-8FD6-D748-BE95-0A9D956A6580}" srcOrd="3" destOrd="0" presId="urn:microsoft.com/office/officeart/2008/layout/VerticalAccentList"/>
    <dgm:cxn modelId="{E1FC8BD6-F147-C24E-ADDF-C3F63FF48341}" type="presParOf" srcId="{8E2A04CE-4D7D-2A4F-B415-780824285FA9}" destId="{1851500A-2141-2149-8D29-AFEEAEFE7FFF}" srcOrd="4" destOrd="0" presId="urn:microsoft.com/office/officeart/2008/layout/VerticalAccentList"/>
    <dgm:cxn modelId="{347FAB3A-479D-A843-82FF-673A361635B1}" type="presParOf" srcId="{8E2A04CE-4D7D-2A4F-B415-780824285FA9}" destId="{C1275AB0-3B00-7F4D-AA0E-79ADC2C81CDA}" srcOrd="5" destOrd="0" presId="urn:microsoft.com/office/officeart/2008/layout/VerticalAccentList"/>
    <dgm:cxn modelId="{3BD6DBEF-EC8F-704A-A3CD-EF82003A56F1}" type="presParOf" srcId="{8E2A04CE-4D7D-2A4F-B415-780824285FA9}" destId="{540A696B-F100-2D49-A4E2-C7B5D862A5C1}" srcOrd="6" destOrd="0" presId="urn:microsoft.com/office/officeart/2008/layout/VerticalAccentList"/>
    <dgm:cxn modelId="{42314862-A045-2742-ABA0-98AC9E5CCFAC}" type="presParOf" srcId="{8E2A04CE-4D7D-2A4F-B415-780824285FA9}" destId="{BB78E51E-1ADE-2840-9452-57A9E049FA61}" srcOrd="7" destOrd="0" presId="urn:microsoft.com/office/officeart/2008/layout/VerticalAccentList"/>
    <dgm:cxn modelId="{0CD33CD8-9A71-B641-80F0-522C6F64A0D7}" type="presParOf" srcId="{6F0415C7-755D-AD46-A6BF-259268B994D8}" destId="{8169F369-5094-FF4D-BD30-E8A7226617CC}" srcOrd="5" destOrd="0" presId="urn:microsoft.com/office/officeart/2008/layout/VerticalAccentList"/>
    <dgm:cxn modelId="{02AA0C8A-A38D-6B42-9311-7430DC7D8DC8}" type="presParOf" srcId="{6F0415C7-755D-AD46-A6BF-259268B994D8}" destId="{5616049B-9A09-CD46-ADA9-494EF44796C6}" srcOrd="6" destOrd="0" presId="urn:microsoft.com/office/officeart/2008/layout/VerticalAccentList"/>
    <dgm:cxn modelId="{AC1E5922-635E-9E43-80E1-82334A6CEDAB}" type="presParOf" srcId="{5616049B-9A09-CD46-ADA9-494EF44796C6}" destId="{52B2B980-DC07-0A46-A206-0C5CB0375A41}" srcOrd="0" destOrd="0" presId="urn:microsoft.com/office/officeart/2008/layout/VerticalAccentList"/>
    <dgm:cxn modelId="{B15F4664-297F-6049-A6BF-9A34078871C7}" type="presParOf" srcId="{6F0415C7-755D-AD46-A6BF-259268B994D8}" destId="{92CCCE9F-3A1D-8D4C-94C7-0EBD31F31C34}" srcOrd="7" destOrd="0" presId="urn:microsoft.com/office/officeart/2008/layout/VerticalAccentList"/>
    <dgm:cxn modelId="{4DF9E2AB-016B-4547-9AD8-1D3B63C4DD7F}" type="presParOf" srcId="{92CCCE9F-3A1D-8D4C-94C7-0EBD31F31C34}" destId="{E7AF4625-679A-024E-A9AA-452ACC132839}" srcOrd="0" destOrd="0" presId="urn:microsoft.com/office/officeart/2008/layout/VerticalAccentList"/>
    <dgm:cxn modelId="{D7067D03-9536-AF48-846A-D4BFE84D2D16}" type="presParOf" srcId="{92CCCE9F-3A1D-8D4C-94C7-0EBD31F31C34}" destId="{440E1DAB-6E0A-4B4D-9136-2C402EB282D7}" srcOrd="1" destOrd="0" presId="urn:microsoft.com/office/officeart/2008/layout/VerticalAccentList"/>
    <dgm:cxn modelId="{17FEDE4D-794C-1247-9A0B-0FA0ADEEEE00}" type="presParOf" srcId="{92CCCE9F-3A1D-8D4C-94C7-0EBD31F31C34}" destId="{CC673B1F-3909-0C4B-B86B-1AEC6EE6C6AD}" srcOrd="2" destOrd="0" presId="urn:microsoft.com/office/officeart/2008/layout/VerticalAccentList"/>
    <dgm:cxn modelId="{8FAFCBE7-9399-6843-8688-89D120915DA8}" type="presParOf" srcId="{92CCCE9F-3A1D-8D4C-94C7-0EBD31F31C34}" destId="{66034DAF-C58A-F049-A33D-ED59C01A32C2}" srcOrd="3" destOrd="0" presId="urn:microsoft.com/office/officeart/2008/layout/VerticalAccentList"/>
    <dgm:cxn modelId="{63A39B7A-F55B-3B4A-B2BC-A25F7C2ADE68}" type="presParOf" srcId="{92CCCE9F-3A1D-8D4C-94C7-0EBD31F31C34}" destId="{88DDE57E-D249-874E-90C8-FE32E099FA62}" srcOrd="4" destOrd="0" presId="urn:microsoft.com/office/officeart/2008/layout/VerticalAccentList"/>
    <dgm:cxn modelId="{0CCE6B11-234C-DF48-8C47-F64AAA7493D1}" type="presParOf" srcId="{92CCCE9F-3A1D-8D4C-94C7-0EBD31F31C34}" destId="{3A436F65-975B-214B-A58C-1565B38BB08F}" srcOrd="5" destOrd="0" presId="urn:microsoft.com/office/officeart/2008/layout/VerticalAccentList"/>
    <dgm:cxn modelId="{90874D35-BFC3-F648-A69C-1954E83FBB86}" type="presParOf" srcId="{92CCCE9F-3A1D-8D4C-94C7-0EBD31F31C34}" destId="{349D20C3-B1CD-BE40-906F-C141C3D56887}" srcOrd="6" destOrd="0" presId="urn:microsoft.com/office/officeart/2008/layout/VerticalAccentList"/>
    <dgm:cxn modelId="{F821CB54-C7F1-5D4E-9872-B74CC225C01B}" type="presParOf" srcId="{92CCCE9F-3A1D-8D4C-94C7-0EBD31F31C34}" destId="{BB239816-B065-424B-8DE5-EBB2452E3A08}"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189057-B2FC-A543-8A52-8D59EC044C8A}" type="doc">
      <dgm:prSet loTypeId="urn:microsoft.com/office/officeart/2005/8/layout/arrow4" loCatId="" qsTypeId="urn:microsoft.com/office/officeart/2005/8/quickstyle/simple4" qsCatId="simple" csTypeId="urn:microsoft.com/office/officeart/2005/8/colors/accent1_2" csCatId="accent1" phldr="1"/>
      <dgm:spPr/>
      <dgm:t>
        <a:bodyPr/>
        <a:lstStyle/>
        <a:p>
          <a:endParaRPr lang="en-US"/>
        </a:p>
      </dgm:t>
    </dgm:pt>
    <dgm:pt modelId="{BDEF9103-762C-864C-B03D-7F8A152FC9A0}">
      <dgm:prSet phldrT="[Text]"/>
      <dgm:spPr/>
      <dgm:t>
        <a:bodyPr/>
        <a:lstStyle/>
        <a:p>
          <a:r>
            <a:rPr lang="en-US" dirty="0" smtClean="0"/>
            <a:t>Increased membrane capacitance</a:t>
          </a:r>
          <a:endParaRPr lang="en-US" dirty="0"/>
        </a:p>
      </dgm:t>
    </dgm:pt>
    <dgm:pt modelId="{4ED4C11D-ECA4-194E-A754-74318BC4A71E}" type="parTrans" cxnId="{AE013102-6EDB-6045-AE91-D93EFA92E9AC}">
      <dgm:prSet/>
      <dgm:spPr/>
      <dgm:t>
        <a:bodyPr/>
        <a:lstStyle/>
        <a:p>
          <a:endParaRPr lang="en-US"/>
        </a:p>
      </dgm:t>
    </dgm:pt>
    <dgm:pt modelId="{01896A91-8E69-4D40-B6FC-E24E43A8EB21}" type="sibTrans" cxnId="{AE013102-6EDB-6045-AE91-D93EFA92E9AC}">
      <dgm:prSet/>
      <dgm:spPr/>
      <dgm:t>
        <a:bodyPr/>
        <a:lstStyle/>
        <a:p>
          <a:endParaRPr lang="en-US"/>
        </a:p>
      </dgm:t>
    </dgm:pt>
    <dgm:pt modelId="{12BC3A3A-D05C-A24D-80D7-6AD17700F9B0}">
      <dgm:prSet phldrT="[Text]"/>
      <dgm:spPr/>
      <dgm:t>
        <a:bodyPr/>
        <a:lstStyle/>
        <a:p>
          <a:r>
            <a:rPr lang="en-US" dirty="0" smtClean="0"/>
            <a:t>Lower membrane resistance </a:t>
          </a:r>
          <a:endParaRPr lang="en-US" dirty="0"/>
        </a:p>
      </dgm:t>
    </dgm:pt>
    <dgm:pt modelId="{175F3A37-F499-2D42-8718-52D44EF9D8EC}" type="parTrans" cxnId="{AD250DB8-053A-884E-8977-908FB122F567}">
      <dgm:prSet/>
      <dgm:spPr/>
      <dgm:t>
        <a:bodyPr/>
        <a:lstStyle/>
        <a:p>
          <a:endParaRPr lang="en-US"/>
        </a:p>
      </dgm:t>
    </dgm:pt>
    <dgm:pt modelId="{D9635436-C8B1-224E-B668-54C356D5EB8A}" type="sibTrans" cxnId="{AD250DB8-053A-884E-8977-908FB122F567}">
      <dgm:prSet/>
      <dgm:spPr/>
      <dgm:t>
        <a:bodyPr/>
        <a:lstStyle/>
        <a:p>
          <a:endParaRPr lang="en-US"/>
        </a:p>
      </dgm:t>
    </dgm:pt>
    <dgm:pt modelId="{4BFB4E85-D964-A742-A585-3A83524A1744}" type="pres">
      <dgm:prSet presAssocID="{1B189057-B2FC-A543-8A52-8D59EC044C8A}" presName="compositeShape" presStyleCnt="0">
        <dgm:presLayoutVars>
          <dgm:chMax val="2"/>
          <dgm:dir/>
          <dgm:resizeHandles val="exact"/>
        </dgm:presLayoutVars>
      </dgm:prSet>
      <dgm:spPr/>
      <dgm:t>
        <a:bodyPr/>
        <a:lstStyle/>
        <a:p>
          <a:endParaRPr lang="en-US"/>
        </a:p>
      </dgm:t>
    </dgm:pt>
    <dgm:pt modelId="{836EA525-D1DE-4E47-810D-C8EBE3755FE1}" type="pres">
      <dgm:prSet presAssocID="{BDEF9103-762C-864C-B03D-7F8A152FC9A0}" presName="upArrow" presStyleLbl="node1" presStyleIdx="0" presStyleCnt="2"/>
      <dgm:spPr/>
    </dgm:pt>
    <dgm:pt modelId="{00A515DF-C5C6-1A44-ABF6-8E1B6CBD4A50}" type="pres">
      <dgm:prSet presAssocID="{BDEF9103-762C-864C-B03D-7F8A152FC9A0}" presName="upArrowText" presStyleLbl="revTx" presStyleIdx="0" presStyleCnt="2">
        <dgm:presLayoutVars>
          <dgm:chMax val="0"/>
          <dgm:bulletEnabled val="1"/>
        </dgm:presLayoutVars>
      </dgm:prSet>
      <dgm:spPr/>
      <dgm:t>
        <a:bodyPr/>
        <a:lstStyle/>
        <a:p>
          <a:endParaRPr lang="en-US"/>
        </a:p>
      </dgm:t>
    </dgm:pt>
    <dgm:pt modelId="{F6D53A3C-764D-1F4D-8630-13581C9C47C6}" type="pres">
      <dgm:prSet presAssocID="{12BC3A3A-D05C-A24D-80D7-6AD17700F9B0}" presName="downArrow" presStyleLbl="node1" presStyleIdx="1" presStyleCnt="2"/>
      <dgm:spPr/>
    </dgm:pt>
    <dgm:pt modelId="{9E04CC53-2687-5F44-933A-7F2853E37B74}" type="pres">
      <dgm:prSet presAssocID="{12BC3A3A-D05C-A24D-80D7-6AD17700F9B0}" presName="downArrowText" presStyleLbl="revTx" presStyleIdx="1" presStyleCnt="2">
        <dgm:presLayoutVars>
          <dgm:chMax val="0"/>
          <dgm:bulletEnabled val="1"/>
        </dgm:presLayoutVars>
      </dgm:prSet>
      <dgm:spPr/>
      <dgm:t>
        <a:bodyPr/>
        <a:lstStyle/>
        <a:p>
          <a:endParaRPr lang="en-US"/>
        </a:p>
      </dgm:t>
    </dgm:pt>
  </dgm:ptLst>
  <dgm:cxnLst>
    <dgm:cxn modelId="{AD250DB8-053A-884E-8977-908FB122F567}" srcId="{1B189057-B2FC-A543-8A52-8D59EC044C8A}" destId="{12BC3A3A-D05C-A24D-80D7-6AD17700F9B0}" srcOrd="1" destOrd="0" parTransId="{175F3A37-F499-2D42-8718-52D44EF9D8EC}" sibTransId="{D9635436-C8B1-224E-B668-54C356D5EB8A}"/>
    <dgm:cxn modelId="{A396BDE0-B768-3240-8114-303D463D0086}" type="presOf" srcId="{12BC3A3A-D05C-A24D-80D7-6AD17700F9B0}" destId="{9E04CC53-2687-5F44-933A-7F2853E37B74}" srcOrd="0" destOrd="0" presId="urn:microsoft.com/office/officeart/2005/8/layout/arrow4"/>
    <dgm:cxn modelId="{AE013102-6EDB-6045-AE91-D93EFA92E9AC}" srcId="{1B189057-B2FC-A543-8A52-8D59EC044C8A}" destId="{BDEF9103-762C-864C-B03D-7F8A152FC9A0}" srcOrd="0" destOrd="0" parTransId="{4ED4C11D-ECA4-194E-A754-74318BC4A71E}" sibTransId="{01896A91-8E69-4D40-B6FC-E24E43A8EB21}"/>
    <dgm:cxn modelId="{28C4FA55-E472-7A41-9BD2-BE0BBDDE87F7}" type="presOf" srcId="{BDEF9103-762C-864C-B03D-7F8A152FC9A0}" destId="{00A515DF-C5C6-1A44-ABF6-8E1B6CBD4A50}" srcOrd="0" destOrd="0" presId="urn:microsoft.com/office/officeart/2005/8/layout/arrow4"/>
    <dgm:cxn modelId="{83CD90AA-DC3F-BE47-B978-E3B95F4B5E3F}" type="presOf" srcId="{1B189057-B2FC-A543-8A52-8D59EC044C8A}" destId="{4BFB4E85-D964-A742-A585-3A83524A1744}" srcOrd="0" destOrd="0" presId="urn:microsoft.com/office/officeart/2005/8/layout/arrow4"/>
    <dgm:cxn modelId="{432F1A86-D070-BC4E-98BB-3DE5D66D1B66}" type="presParOf" srcId="{4BFB4E85-D964-A742-A585-3A83524A1744}" destId="{836EA525-D1DE-4E47-810D-C8EBE3755FE1}" srcOrd="0" destOrd="0" presId="urn:microsoft.com/office/officeart/2005/8/layout/arrow4"/>
    <dgm:cxn modelId="{9D1050A7-93F3-4247-879E-08611FFE0E8C}" type="presParOf" srcId="{4BFB4E85-D964-A742-A585-3A83524A1744}" destId="{00A515DF-C5C6-1A44-ABF6-8E1B6CBD4A50}" srcOrd="1" destOrd="0" presId="urn:microsoft.com/office/officeart/2005/8/layout/arrow4"/>
    <dgm:cxn modelId="{DE0AF1DD-73A0-5344-B4F6-70929C512BEA}" type="presParOf" srcId="{4BFB4E85-D964-A742-A585-3A83524A1744}" destId="{F6D53A3C-764D-1F4D-8630-13581C9C47C6}" srcOrd="2" destOrd="0" presId="urn:microsoft.com/office/officeart/2005/8/layout/arrow4"/>
    <dgm:cxn modelId="{F2E3B6D0-30BD-8C46-B113-0519CF4206CE}" type="presParOf" srcId="{4BFB4E85-D964-A742-A585-3A83524A1744}" destId="{9E04CC53-2687-5F44-933A-7F2853E37B74}" srcOrd="3" destOrd="0" presId="urn:microsoft.com/office/officeart/2005/8/layout/arrow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D9C0B-B618-AB46-A03E-A8A841DBC4F6}">
      <dsp:nvSpPr>
        <dsp:cNvPr id="0" name=""/>
        <dsp:cNvSpPr/>
      </dsp:nvSpPr>
      <dsp:spPr>
        <a:xfrm>
          <a:off x="552672" y="667821"/>
          <a:ext cx="2071844" cy="64745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8540" tIns="87630" rIns="87630" bIns="87630" numCol="1" spcCol="1270" anchor="ctr" anchorCtr="0">
          <a:noAutofit/>
        </a:bodyPr>
        <a:lstStyle/>
        <a:p>
          <a:pPr lvl="0" algn="l" defTabSz="1022350" rtl="0">
            <a:lnSpc>
              <a:spcPct val="90000"/>
            </a:lnSpc>
            <a:spcBef>
              <a:spcPct val="0"/>
            </a:spcBef>
            <a:spcAft>
              <a:spcPct val="35000"/>
            </a:spcAft>
          </a:pPr>
          <a:r>
            <a:rPr lang="en-US" sz="2300" b="0" i="0" kern="1200" baseline="0" dirty="0" smtClean="0"/>
            <a:t>Prevention</a:t>
          </a:r>
          <a:endParaRPr lang="en-US" sz="2300" kern="1200" dirty="0"/>
        </a:p>
      </dsp:txBody>
      <dsp:txXfrm>
        <a:off x="552672" y="667821"/>
        <a:ext cx="2071844" cy="647451"/>
      </dsp:txXfrm>
    </dsp:sp>
    <dsp:sp modelId="{86D078B4-7E68-CD4A-9D72-529E93180FCC}">
      <dsp:nvSpPr>
        <dsp:cNvPr id="0" name=""/>
        <dsp:cNvSpPr/>
      </dsp:nvSpPr>
      <dsp:spPr>
        <a:xfrm>
          <a:off x="466346" y="574300"/>
          <a:ext cx="453215" cy="679823"/>
        </a:xfrm>
        <a:prstGeom prst="rect">
          <a:avLst/>
        </a:prstGeom>
        <a:blipFill rotWithShape="0">
          <a:blip xmlns:r="http://schemas.openxmlformats.org/officeDocument/2006/relationships" r:embed="rId1"/>
          <a:stretch>
            <a:fillRect/>
          </a:stretch>
        </a:blipFill>
        <a:ln>
          <a:noFill/>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0">
          <a:scrgbClr r="0" g="0" b="0"/>
        </a:lnRef>
        <a:fillRef idx="1">
          <a:scrgbClr r="0" g="0" b="0"/>
        </a:fillRef>
        <a:effectRef idx="2">
          <a:scrgbClr r="0" g="0" b="0"/>
        </a:effectRef>
        <a:fontRef idx="minor"/>
      </dsp:style>
    </dsp:sp>
    <dsp:sp modelId="{C2073274-0717-43C1-89CD-BE3212BD11BE}">
      <dsp:nvSpPr>
        <dsp:cNvPr id="0" name=""/>
        <dsp:cNvSpPr/>
      </dsp:nvSpPr>
      <dsp:spPr>
        <a:xfrm>
          <a:off x="552672" y="1482890"/>
          <a:ext cx="2071844" cy="64745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8540" tIns="87630" rIns="87630" bIns="87630" numCol="1" spcCol="1270" anchor="ctr" anchorCtr="0">
          <a:noAutofit/>
        </a:bodyPr>
        <a:lstStyle/>
        <a:p>
          <a:pPr lvl="0" algn="l" defTabSz="1022350" rtl="0">
            <a:lnSpc>
              <a:spcPct val="90000"/>
            </a:lnSpc>
            <a:spcBef>
              <a:spcPct val="0"/>
            </a:spcBef>
            <a:spcAft>
              <a:spcPct val="35000"/>
            </a:spcAft>
          </a:pPr>
          <a:r>
            <a:rPr lang="en-US" sz="2300" kern="1200" dirty="0" smtClean="0"/>
            <a:t>Screening</a:t>
          </a:r>
          <a:endParaRPr lang="en-US" sz="2300" kern="1200" dirty="0"/>
        </a:p>
      </dsp:txBody>
      <dsp:txXfrm>
        <a:off x="552672" y="1482890"/>
        <a:ext cx="2071844" cy="647451"/>
      </dsp:txXfrm>
    </dsp:sp>
    <dsp:sp modelId="{0B762FFA-5E4A-4D67-A94A-02DA6479326D}">
      <dsp:nvSpPr>
        <dsp:cNvPr id="0" name=""/>
        <dsp:cNvSpPr/>
      </dsp:nvSpPr>
      <dsp:spPr>
        <a:xfrm>
          <a:off x="466346" y="1389369"/>
          <a:ext cx="453215" cy="679823"/>
        </a:xfrm>
        <a:prstGeom prst="rect">
          <a:avLst/>
        </a:prstGeom>
        <a:blipFill rotWithShape="0">
          <a:blip xmlns:r="http://schemas.openxmlformats.org/officeDocument/2006/relationships" r:embed="rId2"/>
          <a:stretch>
            <a:fillRect/>
          </a:stretch>
        </a:blipFill>
        <a:ln>
          <a:noFill/>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0">
          <a:scrgbClr r="0" g="0" b="0"/>
        </a:lnRef>
        <a:fillRef idx="1">
          <a:scrgbClr r="0" g="0" b="0"/>
        </a:fillRef>
        <a:effectRef idx="2">
          <a:scrgbClr r="0" g="0" b="0"/>
        </a:effectRef>
        <a:fontRef idx="minor"/>
      </dsp:style>
    </dsp:sp>
    <dsp:sp modelId="{8ECA4329-A2D2-D14D-9E36-1C29444A1DDD}">
      <dsp:nvSpPr>
        <dsp:cNvPr id="0" name=""/>
        <dsp:cNvSpPr/>
      </dsp:nvSpPr>
      <dsp:spPr>
        <a:xfrm>
          <a:off x="552672" y="2297959"/>
          <a:ext cx="2071844" cy="64745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8540" tIns="87630" rIns="87630" bIns="87630" numCol="1" spcCol="1270" anchor="ctr" anchorCtr="0">
          <a:noAutofit/>
        </a:bodyPr>
        <a:lstStyle/>
        <a:p>
          <a:pPr lvl="0" algn="l" defTabSz="1022350" rtl="0">
            <a:lnSpc>
              <a:spcPct val="90000"/>
            </a:lnSpc>
            <a:spcBef>
              <a:spcPct val="0"/>
            </a:spcBef>
            <a:spcAft>
              <a:spcPct val="35000"/>
            </a:spcAft>
          </a:pPr>
          <a:r>
            <a:rPr lang="en-US" sz="2300" b="0" i="0" kern="1200" baseline="0" dirty="0" smtClean="0"/>
            <a:t>Diagnosis</a:t>
          </a:r>
          <a:endParaRPr lang="en-US" sz="2300" kern="1200" dirty="0"/>
        </a:p>
      </dsp:txBody>
      <dsp:txXfrm>
        <a:off x="552672" y="2297959"/>
        <a:ext cx="2071844" cy="647451"/>
      </dsp:txXfrm>
    </dsp:sp>
    <dsp:sp modelId="{748A4BC5-ECCA-CB4F-985A-044FC32363D4}">
      <dsp:nvSpPr>
        <dsp:cNvPr id="0" name=""/>
        <dsp:cNvSpPr/>
      </dsp:nvSpPr>
      <dsp:spPr>
        <a:xfrm>
          <a:off x="466346" y="2204438"/>
          <a:ext cx="453215" cy="679823"/>
        </a:xfrm>
        <a:prstGeom prst="rect">
          <a:avLst/>
        </a:prstGeom>
        <a:blipFill rotWithShape="1">
          <a:blip xmlns:r="http://schemas.openxmlformats.org/officeDocument/2006/relationships" r:embed="rId3"/>
          <a:stretch>
            <a:fillRect/>
          </a:stretch>
        </a:blipFill>
        <a:ln>
          <a:noFill/>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0">
          <a:scrgbClr r="0" g="0" b="0"/>
        </a:lnRef>
        <a:fillRef idx="1">
          <a:scrgbClr r="0" g="0" b="0"/>
        </a:fillRef>
        <a:effectRef idx="2">
          <a:scrgbClr r="0" g="0" b="0"/>
        </a:effectRef>
        <a:fontRef idx="minor"/>
      </dsp:style>
    </dsp:sp>
    <dsp:sp modelId="{645AB66F-6B16-4D45-84CF-EA9D4AF66372}">
      <dsp:nvSpPr>
        <dsp:cNvPr id="0" name=""/>
        <dsp:cNvSpPr/>
      </dsp:nvSpPr>
      <dsp:spPr>
        <a:xfrm>
          <a:off x="552672" y="3113028"/>
          <a:ext cx="2071844" cy="64745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8540" tIns="87630" rIns="87630" bIns="87630" numCol="1" spcCol="1270" anchor="ctr" anchorCtr="0">
          <a:noAutofit/>
        </a:bodyPr>
        <a:lstStyle/>
        <a:p>
          <a:pPr lvl="0" algn="l" defTabSz="1022350" rtl="0">
            <a:lnSpc>
              <a:spcPct val="90000"/>
            </a:lnSpc>
            <a:spcBef>
              <a:spcPct val="0"/>
            </a:spcBef>
            <a:spcAft>
              <a:spcPct val="35000"/>
            </a:spcAft>
          </a:pPr>
          <a:r>
            <a:rPr lang="en-US" sz="2300" kern="1200" dirty="0" smtClean="0"/>
            <a:t>Prognosis</a:t>
          </a:r>
          <a:endParaRPr lang="en-US" sz="2300" kern="1200" dirty="0"/>
        </a:p>
      </dsp:txBody>
      <dsp:txXfrm>
        <a:off x="552672" y="3113028"/>
        <a:ext cx="2071844" cy="647451"/>
      </dsp:txXfrm>
    </dsp:sp>
    <dsp:sp modelId="{D85AC881-6EFA-4B55-8C64-E53FFE08B14D}">
      <dsp:nvSpPr>
        <dsp:cNvPr id="0" name=""/>
        <dsp:cNvSpPr/>
      </dsp:nvSpPr>
      <dsp:spPr>
        <a:xfrm>
          <a:off x="466346" y="3019508"/>
          <a:ext cx="453215" cy="679823"/>
        </a:xfrm>
        <a:prstGeom prst="rect">
          <a:avLst/>
        </a:prstGeom>
        <a:blipFill rotWithShape="0">
          <a:blip xmlns:r="http://schemas.openxmlformats.org/officeDocument/2006/relationships" r:embed="rId4"/>
          <a:stretch>
            <a:fillRect/>
          </a:stretch>
        </a:blipFill>
        <a:ln>
          <a:noFill/>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0">
          <a:scrgbClr r="0" g="0" b="0"/>
        </a:lnRef>
        <a:fillRef idx="1">
          <a:scrgbClr r="0" g="0" b="0"/>
        </a:fillRef>
        <a:effectRef idx="2">
          <a:scrgbClr r="0" g="0" b="0"/>
        </a:effectRef>
        <a:fontRef idx="minor"/>
      </dsp:style>
    </dsp:sp>
    <dsp:sp modelId="{38E6429E-FEFD-1147-94F6-B49C5D199A99}">
      <dsp:nvSpPr>
        <dsp:cNvPr id="0" name=""/>
        <dsp:cNvSpPr/>
      </dsp:nvSpPr>
      <dsp:spPr>
        <a:xfrm>
          <a:off x="552672" y="3928098"/>
          <a:ext cx="2071844" cy="64745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8540" tIns="87630" rIns="87630" bIns="87630" numCol="1" spcCol="1270" anchor="ctr" anchorCtr="0">
          <a:noAutofit/>
        </a:bodyPr>
        <a:lstStyle/>
        <a:p>
          <a:pPr lvl="0" algn="l" defTabSz="1022350" rtl="0">
            <a:lnSpc>
              <a:spcPct val="90000"/>
            </a:lnSpc>
            <a:spcBef>
              <a:spcPct val="0"/>
            </a:spcBef>
            <a:spcAft>
              <a:spcPct val="35000"/>
            </a:spcAft>
          </a:pPr>
          <a:r>
            <a:rPr lang="en-US" sz="2300" kern="1200" dirty="0" smtClean="0"/>
            <a:t>Treatment</a:t>
          </a:r>
          <a:endParaRPr lang="en-US" sz="2300" kern="1200" dirty="0"/>
        </a:p>
      </dsp:txBody>
      <dsp:txXfrm>
        <a:off x="552672" y="3928098"/>
        <a:ext cx="2071844" cy="647451"/>
      </dsp:txXfrm>
    </dsp:sp>
    <dsp:sp modelId="{5C20E885-391A-0147-972D-7FBD68C55F82}">
      <dsp:nvSpPr>
        <dsp:cNvPr id="0" name=""/>
        <dsp:cNvSpPr/>
      </dsp:nvSpPr>
      <dsp:spPr>
        <a:xfrm>
          <a:off x="466346" y="3834577"/>
          <a:ext cx="453215" cy="679823"/>
        </a:xfrm>
        <a:prstGeom prst="rect">
          <a:avLst/>
        </a:prstGeom>
        <a:blipFill rotWithShape="1">
          <a:blip xmlns:r="http://schemas.openxmlformats.org/officeDocument/2006/relationships" r:embed="rId5"/>
          <a:stretch>
            <a:fillRect/>
          </a:stretch>
        </a:blipFill>
        <a:ln>
          <a:noFill/>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8895DD-5317-6E48-B264-589F4B40CA07}">
      <dsp:nvSpPr>
        <dsp:cNvPr id="0" name=""/>
        <dsp:cNvSpPr/>
      </dsp:nvSpPr>
      <dsp:spPr>
        <a:xfrm>
          <a:off x="57340" y="263929"/>
          <a:ext cx="3429000" cy="31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lvl="0" algn="l" defTabSz="622300">
            <a:lnSpc>
              <a:spcPct val="90000"/>
            </a:lnSpc>
            <a:spcBef>
              <a:spcPct val="0"/>
            </a:spcBef>
            <a:spcAft>
              <a:spcPct val="35000"/>
            </a:spcAft>
          </a:pPr>
          <a:r>
            <a:rPr lang="en-US" sz="1400" kern="1200" dirty="0" smtClean="0"/>
            <a:t>Afferent</a:t>
          </a:r>
          <a:endParaRPr lang="en-US" sz="1400" kern="1200" dirty="0"/>
        </a:p>
      </dsp:txBody>
      <dsp:txXfrm>
        <a:off x="57340" y="263929"/>
        <a:ext cx="3429000" cy="311727"/>
      </dsp:txXfrm>
    </dsp:sp>
    <dsp:sp modelId="{8573FFCC-FB44-2F4E-97DA-82D90B53372C}">
      <dsp:nvSpPr>
        <dsp:cNvPr id="0" name=""/>
        <dsp:cNvSpPr/>
      </dsp:nvSpPr>
      <dsp:spPr>
        <a:xfrm>
          <a:off x="57340" y="575656"/>
          <a:ext cx="802386" cy="635000"/>
        </a:xfrm>
        <a:prstGeom prst="chevron">
          <a:avLst>
            <a:gd name="adj" fmla="val 70610"/>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w="9525" cap="flat" cmpd="sng" algn="ctr">
          <a:solidFill>
            <a:schemeClr val="accent1">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1">
          <a:scrgbClr r="0" g="0" b="0"/>
        </a:lnRef>
        <a:fillRef idx="3">
          <a:scrgbClr r="0" g="0" b="0"/>
        </a:fillRef>
        <a:effectRef idx="2">
          <a:scrgbClr r="0" g="0" b="0"/>
        </a:effectRef>
        <a:fontRef idx="minor">
          <a:schemeClr val="lt1"/>
        </a:fontRef>
      </dsp:style>
    </dsp:sp>
    <dsp:sp modelId="{D8F1DEE4-6DB1-9747-8594-7B634FA003C1}">
      <dsp:nvSpPr>
        <dsp:cNvPr id="0" name=""/>
        <dsp:cNvSpPr/>
      </dsp:nvSpPr>
      <dsp:spPr>
        <a:xfrm>
          <a:off x="539305" y="575656"/>
          <a:ext cx="802386" cy="635000"/>
        </a:xfrm>
        <a:prstGeom prst="chevron">
          <a:avLst>
            <a:gd name="adj" fmla="val 70610"/>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w="9525" cap="flat" cmpd="sng" algn="ctr">
          <a:solidFill>
            <a:schemeClr val="accent1">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1">
          <a:scrgbClr r="0" g="0" b="0"/>
        </a:lnRef>
        <a:fillRef idx="3">
          <a:scrgbClr r="0" g="0" b="0"/>
        </a:fillRef>
        <a:effectRef idx="2">
          <a:scrgbClr r="0" g="0" b="0"/>
        </a:effectRef>
        <a:fontRef idx="minor">
          <a:schemeClr val="lt1"/>
        </a:fontRef>
      </dsp:style>
    </dsp:sp>
    <dsp:sp modelId="{85CCA41A-2925-564B-9823-960EC3B54CCC}">
      <dsp:nvSpPr>
        <dsp:cNvPr id="0" name=""/>
        <dsp:cNvSpPr/>
      </dsp:nvSpPr>
      <dsp:spPr>
        <a:xfrm>
          <a:off x="1021651" y="575656"/>
          <a:ext cx="802386" cy="635000"/>
        </a:xfrm>
        <a:prstGeom prst="chevron">
          <a:avLst>
            <a:gd name="adj" fmla="val 70610"/>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w="9525" cap="flat" cmpd="sng" algn="ctr">
          <a:solidFill>
            <a:schemeClr val="accent1">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1">
          <a:scrgbClr r="0" g="0" b="0"/>
        </a:lnRef>
        <a:fillRef idx="3">
          <a:scrgbClr r="0" g="0" b="0"/>
        </a:fillRef>
        <a:effectRef idx="2">
          <a:scrgbClr r="0" g="0" b="0"/>
        </a:effectRef>
        <a:fontRef idx="minor">
          <a:schemeClr val="lt1"/>
        </a:fontRef>
      </dsp:style>
    </dsp:sp>
    <dsp:sp modelId="{587DD73B-7092-9D40-AA3A-170F82384C8E}">
      <dsp:nvSpPr>
        <dsp:cNvPr id="0" name=""/>
        <dsp:cNvSpPr/>
      </dsp:nvSpPr>
      <dsp:spPr>
        <a:xfrm>
          <a:off x="1503616" y="575656"/>
          <a:ext cx="802386" cy="635000"/>
        </a:xfrm>
        <a:prstGeom prst="chevron">
          <a:avLst>
            <a:gd name="adj" fmla="val 70610"/>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w="9525" cap="flat" cmpd="sng" algn="ctr">
          <a:solidFill>
            <a:schemeClr val="accent1">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1">
          <a:scrgbClr r="0" g="0" b="0"/>
        </a:lnRef>
        <a:fillRef idx="3">
          <a:scrgbClr r="0" g="0" b="0"/>
        </a:fillRef>
        <a:effectRef idx="2">
          <a:scrgbClr r="0" g="0" b="0"/>
        </a:effectRef>
        <a:fontRef idx="minor">
          <a:schemeClr val="lt1"/>
        </a:fontRef>
      </dsp:style>
    </dsp:sp>
    <dsp:sp modelId="{3C0AB708-C65A-5040-A07D-892901C4939C}">
      <dsp:nvSpPr>
        <dsp:cNvPr id="0" name=""/>
        <dsp:cNvSpPr/>
      </dsp:nvSpPr>
      <dsp:spPr>
        <a:xfrm>
          <a:off x="1985962" y="575656"/>
          <a:ext cx="802386" cy="635000"/>
        </a:xfrm>
        <a:prstGeom prst="chevron">
          <a:avLst>
            <a:gd name="adj" fmla="val 70610"/>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w="9525" cap="flat" cmpd="sng" algn="ctr">
          <a:solidFill>
            <a:schemeClr val="accent1">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1">
          <a:scrgbClr r="0" g="0" b="0"/>
        </a:lnRef>
        <a:fillRef idx="3">
          <a:scrgbClr r="0" g="0" b="0"/>
        </a:fillRef>
        <a:effectRef idx="2">
          <a:scrgbClr r="0" g="0" b="0"/>
        </a:effectRef>
        <a:fontRef idx="minor">
          <a:schemeClr val="lt1"/>
        </a:fontRef>
      </dsp:style>
    </dsp:sp>
    <dsp:sp modelId="{C842610A-8A11-0B4A-845D-77DE331C45D9}">
      <dsp:nvSpPr>
        <dsp:cNvPr id="0" name=""/>
        <dsp:cNvSpPr/>
      </dsp:nvSpPr>
      <dsp:spPr>
        <a:xfrm>
          <a:off x="2467927" y="575656"/>
          <a:ext cx="802386" cy="635000"/>
        </a:xfrm>
        <a:prstGeom prst="chevron">
          <a:avLst>
            <a:gd name="adj" fmla="val 70610"/>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w="9525" cap="flat" cmpd="sng" algn="ctr">
          <a:solidFill>
            <a:schemeClr val="accent1">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1">
          <a:scrgbClr r="0" g="0" b="0"/>
        </a:lnRef>
        <a:fillRef idx="3">
          <a:scrgbClr r="0" g="0" b="0"/>
        </a:fillRef>
        <a:effectRef idx="2">
          <a:scrgbClr r="0" g="0" b="0"/>
        </a:effectRef>
        <a:fontRef idx="minor">
          <a:schemeClr val="lt1"/>
        </a:fontRef>
      </dsp:style>
    </dsp:sp>
    <dsp:sp modelId="{9D5C4263-6522-5B46-BA69-4D89F4258828}">
      <dsp:nvSpPr>
        <dsp:cNvPr id="0" name=""/>
        <dsp:cNvSpPr/>
      </dsp:nvSpPr>
      <dsp:spPr>
        <a:xfrm>
          <a:off x="2950273" y="575656"/>
          <a:ext cx="802386" cy="635000"/>
        </a:xfrm>
        <a:prstGeom prst="chevron">
          <a:avLst>
            <a:gd name="adj" fmla="val 70610"/>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w="9525" cap="flat" cmpd="sng" algn="ctr">
          <a:solidFill>
            <a:schemeClr val="accent1">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1">
          <a:scrgbClr r="0" g="0" b="0"/>
        </a:lnRef>
        <a:fillRef idx="3">
          <a:scrgbClr r="0" g="0" b="0"/>
        </a:fillRef>
        <a:effectRef idx="2">
          <a:scrgbClr r="0" g="0" b="0"/>
        </a:effectRef>
        <a:fontRef idx="minor">
          <a:schemeClr val="lt1"/>
        </a:fontRef>
      </dsp:style>
    </dsp:sp>
    <dsp:sp modelId="{624687E8-B0AA-FE4A-9482-17BB4112E313}">
      <dsp:nvSpPr>
        <dsp:cNvPr id="0" name=""/>
        <dsp:cNvSpPr/>
      </dsp:nvSpPr>
      <dsp:spPr>
        <a:xfrm>
          <a:off x="57340" y="639156"/>
          <a:ext cx="3473577" cy="508000"/>
        </a:xfrm>
        <a:prstGeom prst="re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l" defTabSz="622300">
            <a:lnSpc>
              <a:spcPct val="90000"/>
            </a:lnSpc>
            <a:spcBef>
              <a:spcPct val="0"/>
            </a:spcBef>
            <a:spcAft>
              <a:spcPct val="35000"/>
            </a:spcAft>
          </a:pPr>
          <a:r>
            <a:rPr lang="en-CA" sz="1400" b="0" kern="1200" dirty="0" smtClean="0"/>
            <a:t>Motor Neurons</a:t>
          </a:r>
          <a:endParaRPr lang="en-US" sz="1400" b="0" kern="1200" dirty="0"/>
        </a:p>
      </dsp:txBody>
      <dsp:txXfrm>
        <a:off x="57340" y="639156"/>
        <a:ext cx="3473577" cy="508000"/>
      </dsp:txXfrm>
    </dsp:sp>
    <dsp:sp modelId="{B1D3FBF8-6A20-044B-8A8D-5536A6E14668}">
      <dsp:nvSpPr>
        <dsp:cNvPr id="0" name=""/>
        <dsp:cNvSpPr/>
      </dsp:nvSpPr>
      <dsp:spPr>
        <a:xfrm>
          <a:off x="57340" y="1280823"/>
          <a:ext cx="3429000" cy="31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lvl="0" algn="l" defTabSz="622300">
            <a:lnSpc>
              <a:spcPct val="90000"/>
            </a:lnSpc>
            <a:spcBef>
              <a:spcPct val="0"/>
            </a:spcBef>
            <a:spcAft>
              <a:spcPct val="35000"/>
            </a:spcAft>
          </a:pPr>
          <a:r>
            <a:rPr lang="en-US" sz="1400" kern="1200" dirty="0" smtClean="0"/>
            <a:t>Efferent</a:t>
          </a:r>
          <a:endParaRPr lang="en-US" sz="1400" kern="1200" dirty="0"/>
        </a:p>
      </dsp:txBody>
      <dsp:txXfrm>
        <a:off x="57340" y="1280823"/>
        <a:ext cx="3429000" cy="311727"/>
      </dsp:txXfrm>
    </dsp:sp>
    <dsp:sp modelId="{5B3D4278-1267-E24C-84C4-379FF3849B26}">
      <dsp:nvSpPr>
        <dsp:cNvPr id="0" name=""/>
        <dsp:cNvSpPr/>
      </dsp:nvSpPr>
      <dsp:spPr>
        <a:xfrm>
          <a:off x="57340" y="1592551"/>
          <a:ext cx="802386" cy="635000"/>
        </a:xfrm>
        <a:prstGeom prst="chevron">
          <a:avLst>
            <a:gd name="adj" fmla="val 70610"/>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w="9525" cap="flat" cmpd="sng" algn="ctr">
          <a:solidFill>
            <a:schemeClr val="accent1">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1">
          <a:scrgbClr r="0" g="0" b="0"/>
        </a:lnRef>
        <a:fillRef idx="3">
          <a:scrgbClr r="0" g="0" b="0"/>
        </a:fillRef>
        <a:effectRef idx="2">
          <a:scrgbClr r="0" g="0" b="0"/>
        </a:effectRef>
        <a:fontRef idx="minor">
          <a:schemeClr val="lt1"/>
        </a:fontRef>
      </dsp:style>
    </dsp:sp>
    <dsp:sp modelId="{8E97B1E8-A121-8149-9309-F2A7A731963D}">
      <dsp:nvSpPr>
        <dsp:cNvPr id="0" name=""/>
        <dsp:cNvSpPr/>
      </dsp:nvSpPr>
      <dsp:spPr>
        <a:xfrm>
          <a:off x="539305" y="1592551"/>
          <a:ext cx="802386" cy="635000"/>
        </a:xfrm>
        <a:prstGeom prst="chevron">
          <a:avLst>
            <a:gd name="adj" fmla="val 70610"/>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w="9525" cap="flat" cmpd="sng" algn="ctr">
          <a:solidFill>
            <a:schemeClr val="accent1">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1">
          <a:scrgbClr r="0" g="0" b="0"/>
        </a:lnRef>
        <a:fillRef idx="3">
          <a:scrgbClr r="0" g="0" b="0"/>
        </a:fillRef>
        <a:effectRef idx="2">
          <a:scrgbClr r="0" g="0" b="0"/>
        </a:effectRef>
        <a:fontRef idx="minor">
          <a:schemeClr val="lt1"/>
        </a:fontRef>
      </dsp:style>
    </dsp:sp>
    <dsp:sp modelId="{7AA05D11-B865-8C4D-A2C5-B8C0A85F63F5}">
      <dsp:nvSpPr>
        <dsp:cNvPr id="0" name=""/>
        <dsp:cNvSpPr/>
      </dsp:nvSpPr>
      <dsp:spPr>
        <a:xfrm>
          <a:off x="1021651" y="1592551"/>
          <a:ext cx="802386" cy="635000"/>
        </a:xfrm>
        <a:prstGeom prst="chevron">
          <a:avLst>
            <a:gd name="adj" fmla="val 70610"/>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w="9525" cap="flat" cmpd="sng" algn="ctr">
          <a:solidFill>
            <a:schemeClr val="accent1">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1">
          <a:scrgbClr r="0" g="0" b="0"/>
        </a:lnRef>
        <a:fillRef idx="3">
          <a:scrgbClr r="0" g="0" b="0"/>
        </a:fillRef>
        <a:effectRef idx="2">
          <a:scrgbClr r="0" g="0" b="0"/>
        </a:effectRef>
        <a:fontRef idx="minor">
          <a:schemeClr val="lt1"/>
        </a:fontRef>
      </dsp:style>
    </dsp:sp>
    <dsp:sp modelId="{B32DA143-8FD6-D748-BE95-0A9D956A6580}">
      <dsp:nvSpPr>
        <dsp:cNvPr id="0" name=""/>
        <dsp:cNvSpPr/>
      </dsp:nvSpPr>
      <dsp:spPr>
        <a:xfrm>
          <a:off x="1503616" y="1592551"/>
          <a:ext cx="802386" cy="635000"/>
        </a:xfrm>
        <a:prstGeom prst="chevron">
          <a:avLst>
            <a:gd name="adj" fmla="val 70610"/>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w="9525" cap="flat" cmpd="sng" algn="ctr">
          <a:solidFill>
            <a:schemeClr val="accent1">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1">
          <a:scrgbClr r="0" g="0" b="0"/>
        </a:lnRef>
        <a:fillRef idx="3">
          <a:scrgbClr r="0" g="0" b="0"/>
        </a:fillRef>
        <a:effectRef idx="2">
          <a:scrgbClr r="0" g="0" b="0"/>
        </a:effectRef>
        <a:fontRef idx="minor">
          <a:schemeClr val="lt1"/>
        </a:fontRef>
      </dsp:style>
    </dsp:sp>
    <dsp:sp modelId="{1851500A-2141-2149-8D29-AFEEAEFE7FFF}">
      <dsp:nvSpPr>
        <dsp:cNvPr id="0" name=""/>
        <dsp:cNvSpPr/>
      </dsp:nvSpPr>
      <dsp:spPr>
        <a:xfrm>
          <a:off x="1985962" y="1592551"/>
          <a:ext cx="802386" cy="635000"/>
        </a:xfrm>
        <a:prstGeom prst="chevron">
          <a:avLst>
            <a:gd name="adj" fmla="val 70610"/>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w="9525" cap="flat" cmpd="sng" algn="ctr">
          <a:solidFill>
            <a:schemeClr val="accent1">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1">
          <a:scrgbClr r="0" g="0" b="0"/>
        </a:lnRef>
        <a:fillRef idx="3">
          <a:scrgbClr r="0" g="0" b="0"/>
        </a:fillRef>
        <a:effectRef idx="2">
          <a:scrgbClr r="0" g="0" b="0"/>
        </a:effectRef>
        <a:fontRef idx="minor">
          <a:schemeClr val="lt1"/>
        </a:fontRef>
      </dsp:style>
    </dsp:sp>
    <dsp:sp modelId="{C1275AB0-3B00-7F4D-AA0E-79ADC2C81CDA}">
      <dsp:nvSpPr>
        <dsp:cNvPr id="0" name=""/>
        <dsp:cNvSpPr/>
      </dsp:nvSpPr>
      <dsp:spPr>
        <a:xfrm>
          <a:off x="2467927" y="1592551"/>
          <a:ext cx="802386" cy="635000"/>
        </a:xfrm>
        <a:prstGeom prst="chevron">
          <a:avLst>
            <a:gd name="adj" fmla="val 70610"/>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w="9525" cap="flat" cmpd="sng" algn="ctr">
          <a:solidFill>
            <a:schemeClr val="accent1">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1">
          <a:scrgbClr r="0" g="0" b="0"/>
        </a:lnRef>
        <a:fillRef idx="3">
          <a:scrgbClr r="0" g="0" b="0"/>
        </a:fillRef>
        <a:effectRef idx="2">
          <a:scrgbClr r="0" g="0" b="0"/>
        </a:effectRef>
        <a:fontRef idx="minor">
          <a:schemeClr val="lt1"/>
        </a:fontRef>
      </dsp:style>
    </dsp:sp>
    <dsp:sp modelId="{540A696B-F100-2D49-A4E2-C7B5D862A5C1}">
      <dsp:nvSpPr>
        <dsp:cNvPr id="0" name=""/>
        <dsp:cNvSpPr/>
      </dsp:nvSpPr>
      <dsp:spPr>
        <a:xfrm>
          <a:off x="2950273" y="1592551"/>
          <a:ext cx="802386" cy="635000"/>
        </a:xfrm>
        <a:prstGeom prst="chevron">
          <a:avLst>
            <a:gd name="adj" fmla="val 70610"/>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w="9525" cap="flat" cmpd="sng" algn="ctr">
          <a:solidFill>
            <a:schemeClr val="accent1">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1">
          <a:scrgbClr r="0" g="0" b="0"/>
        </a:lnRef>
        <a:fillRef idx="3">
          <a:scrgbClr r="0" g="0" b="0"/>
        </a:fillRef>
        <a:effectRef idx="2">
          <a:scrgbClr r="0" g="0" b="0"/>
        </a:effectRef>
        <a:fontRef idx="minor">
          <a:schemeClr val="lt1"/>
        </a:fontRef>
      </dsp:style>
    </dsp:sp>
    <dsp:sp modelId="{BB78E51E-1ADE-2840-9452-57A9E049FA61}">
      <dsp:nvSpPr>
        <dsp:cNvPr id="0" name=""/>
        <dsp:cNvSpPr/>
      </dsp:nvSpPr>
      <dsp:spPr>
        <a:xfrm>
          <a:off x="57340" y="1656051"/>
          <a:ext cx="3473577" cy="508000"/>
        </a:xfrm>
        <a:prstGeom prst="re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l" defTabSz="622300">
            <a:lnSpc>
              <a:spcPct val="90000"/>
            </a:lnSpc>
            <a:spcBef>
              <a:spcPct val="0"/>
            </a:spcBef>
            <a:spcAft>
              <a:spcPct val="35000"/>
            </a:spcAft>
          </a:pPr>
          <a:r>
            <a:rPr lang="en-CA" sz="1400" b="0" kern="1200" smtClean="0"/>
            <a:t>Sensory Neurons</a:t>
          </a:r>
          <a:endParaRPr lang="en-US" sz="1400" b="0" kern="1200" dirty="0"/>
        </a:p>
      </dsp:txBody>
      <dsp:txXfrm>
        <a:off x="57340" y="1656051"/>
        <a:ext cx="3473577" cy="508000"/>
      </dsp:txXfrm>
    </dsp:sp>
    <dsp:sp modelId="{52B2B980-DC07-0A46-A206-0C5CB0375A41}">
      <dsp:nvSpPr>
        <dsp:cNvPr id="0" name=""/>
        <dsp:cNvSpPr/>
      </dsp:nvSpPr>
      <dsp:spPr>
        <a:xfrm>
          <a:off x="57340" y="2297718"/>
          <a:ext cx="3429000" cy="31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lvl="0" algn="l" defTabSz="622300">
            <a:lnSpc>
              <a:spcPct val="90000"/>
            </a:lnSpc>
            <a:spcBef>
              <a:spcPct val="0"/>
            </a:spcBef>
            <a:spcAft>
              <a:spcPct val="35000"/>
            </a:spcAft>
          </a:pPr>
          <a:r>
            <a:rPr lang="en-US" sz="1400" kern="1200" dirty="0" smtClean="0"/>
            <a:t>In the CNS</a:t>
          </a:r>
          <a:endParaRPr lang="en-US" sz="1400" kern="1200" dirty="0"/>
        </a:p>
      </dsp:txBody>
      <dsp:txXfrm>
        <a:off x="57340" y="2297718"/>
        <a:ext cx="3429000" cy="311727"/>
      </dsp:txXfrm>
    </dsp:sp>
    <dsp:sp modelId="{E7AF4625-679A-024E-A9AA-452ACC132839}">
      <dsp:nvSpPr>
        <dsp:cNvPr id="0" name=""/>
        <dsp:cNvSpPr/>
      </dsp:nvSpPr>
      <dsp:spPr>
        <a:xfrm>
          <a:off x="57340" y="2609445"/>
          <a:ext cx="802386" cy="635000"/>
        </a:xfrm>
        <a:prstGeom prst="chevron">
          <a:avLst>
            <a:gd name="adj" fmla="val 70610"/>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w="9525" cap="flat" cmpd="sng" algn="ctr">
          <a:solidFill>
            <a:schemeClr val="accent1">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1">
          <a:scrgbClr r="0" g="0" b="0"/>
        </a:lnRef>
        <a:fillRef idx="3">
          <a:scrgbClr r="0" g="0" b="0"/>
        </a:fillRef>
        <a:effectRef idx="2">
          <a:scrgbClr r="0" g="0" b="0"/>
        </a:effectRef>
        <a:fontRef idx="minor">
          <a:schemeClr val="lt1"/>
        </a:fontRef>
      </dsp:style>
    </dsp:sp>
    <dsp:sp modelId="{440E1DAB-6E0A-4B4D-9136-2C402EB282D7}">
      <dsp:nvSpPr>
        <dsp:cNvPr id="0" name=""/>
        <dsp:cNvSpPr/>
      </dsp:nvSpPr>
      <dsp:spPr>
        <a:xfrm>
          <a:off x="539305" y="2609445"/>
          <a:ext cx="802386" cy="635000"/>
        </a:xfrm>
        <a:prstGeom prst="chevron">
          <a:avLst>
            <a:gd name="adj" fmla="val 70610"/>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w="9525" cap="flat" cmpd="sng" algn="ctr">
          <a:solidFill>
            <a:schemeClr val="accent1">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1">
          <a:scrgbClr r="0" g="0" b="0"/>
        </a:lnRef>
        <a:fillRef idx="3">
          <a:scrgbClr r="0" g="0" b="0"/>
        </a:fillRef>
        <a:effectRef idx="2">
          <a:scrgbClr r="0" g="0" b="0"/>
        </a:effectRef>
        <a:fontRef idx="minor">
          <a:schemeClr val="lt1"/>
        </a:fontRef>
      </dsp:style>
    </dsp:sp>
    <dsp:sp modelId="{CC673B1F-3909-0C4B-B86B-1AEC6EE6C6AD}">
      <dsp:nvSpPr>
        <dsp:cNvPr id="0" name=""/>
        <dsp:cNvSpPr/>
      </dsp:nvSpPr>
      <dsp:spPr>
        <a:xfrm>
          <a:off x="1021651" y="2609445"/>
          <a:ext cx="802386" cy="635000"/>
        </a:xfrm>
        <a:prstGeom prst="chevron">
          <a:avLst>
            <a:gd name="adj" fmla="val 70610"/>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w="9525" cap="flat" cmpd="sng" algn="ctr">
          <a:solidFill>
            <a:schemeClr val="accent1">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1">
          <a:scrgbClr r="0" g="0" b="0"/>
        </a:lnRef>
        <a:fillRef idx="3">
          <a:scrgbClr r="0" g="0" b="0"/>
        </a:fillRef>
        <a:effectRef idx="2">
          <a:scrgbClr r="0" g="0" b="0"/>
        </a:effectRef>
        <a:fontRef idx="minor">
          <a:schemeClr val="lt1"/>
        </a:fontRef>
      </dsp:style>
    </dsp:sp>
    <dsp:sp modelId="{66034DAF-C58A-F049-A33D-ED59C01A32C2}">
      <dsp:nvSpPr>
        <dsp:cNvPr id="0" name=""/>
        <dsp:cNvSpPr/>
      </dsp:nvSpPr>
      <dsp:spPr>
        <a:xfrm>
          <a:off x="1503616" y="2609445"/>
          <a:ext cx="802386" cy="635000"/>
        </a:xfrm>
        <a:prstGeom prst="chevron">
          <a:avLst>
            <a:gd name="adj" fmla="val 70610"/>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w="9525" cap="flat" cmpd="sng" algn="ctr">
          <a:solidFill>
            <a:schemeClr val="accent1">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1">
          <a:scrgbClr r="0" g="0" b="0"/>
        </a:lnRef>
        <a:fillRef idx="3">
          <a:scrgbClr r="0" g="0" b="0"/>
        </a:fillRef>
        <a:effectRef idx="2">
          <a:scrgbClr r="0" g="0" b="0"/>
        </a:effectRef>
        <a:fontRef idx="minor">
          <a:schemeClr val="lt1"/>
        </a:fontRef>
      </dsp:style>
    </dsp:sp>
    <dsp:sp modelId="{88DDE57E-D249-874E-90C8-FE32E099FA62}">
      <dsp:nvSpPr>
        <dsp:cNvPr id="0" name=""/>
        <dsp:cNvSpPr/>
      </dsp:nvSpPr>
      <dsp:spPr>
        <a:xfrm>
          <a:off x="1985962" y="2609445"/>
          <a:ext cx="802386" cy="635000"/>
        </a:xfrm>
        <a:prstGeom prst="chevron">
          <a:avLst>
            <a:gd name="adj" fmla="val 70610"/>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w="9525" cap="flat" cmpd="sng" algn="ctr">
          <a:solidFill>
            <a:schemeClr val="accent1">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1">
          <a:scrgbClr r="0" g="0" b="0"/>
        </a:lnRef>
        <a:fillRef idx="3">
          <a:scrgbClr r="0" g="0" b="0"/>
        </a:fillRef>
        <a:effectRef idx="2">
          <a:scrgbClr r="0" g="0" b="0"/>
        </a:effectRef>
        <a:fontRef idx="minor">
          <a:schemeClr val="lt1"/>
        </a:fontRef>
      </dsp:style>
    </dsp:sp>
    <dsp:sp modelId="{3A436F65-975B-214B-A58C-1565B38BB08F}">
      <dsp:nvSpPr>
        <dsp:cNvPr id="0" name=""/>
        <dsp:cNvSpPr/>
      </dsp:nvSpPr>
      <dsp:spPr>
        <a:xfrm>
          <a:off x="2467927" y="2609445"/>
          <a:ext cx="802386" cy="635000"/>
        </a:xfrm>
        <a:prstGeom prst="chevron">
          <a:avLst>
            <a:gd name="adj" fmla="val 70610"/>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w="9525" cap="flat" cmpd="sng" algn="ctr">
          <a:solidFill>
            <a:schemeClr val="accent1">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1">
          <a:scrgbClr r="0" g="0" b="0"/>
        </a:lnRef>
        <a:fillRef idx="3">
          <a:scrgbClr r="0" g="0" b="0"/>
        </a:fillRef>
        <a:effectRef idx="2">
          <a:scrgbClr r="0" g="0" b="0"/>
        </a:effectRef>
        <a:fontRef idx="minor">
          <a:schemeClr val="lt1"/>
        </a:fontRef>
      </dsp:style>
    </dsp:sp>
    <dsp:sp modelId="{349D20C3-B1CD-BE40-906F-C141C3D56887}">
      <dsp:nvSpPr>
        <dsp:cNvPr id="0" name=""/>
        <dsp:cNvSpPr/>
      </dsp:nvSpPr>
      <dsp:spPr>
        <a:xfrm>
          <a:off x="2950273" y="2609445"/>
          <a:ext cx="802386" cy="635000"/>
        </a:xfrm>
        <a:prstGeom prst="chevron">
          <a:avLst>
            <a:gd name="adj" fmla="val 70610"/>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w="9525" cap="flat" cmpd="sng" algn="ctr">
          <a:solidFill>
            <a:schemeClr val="accent1">
              <a:hueOff val="0"/>
              <a:satOff val="0"/>
              <a:lumOff val="0"/>
              <a:alphaOff val="0"/>
            </a:schemeClr>
          </a:solidFill>
          <a:prstDash val="solid"/>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1">
          <a:scrgbClr r="0" g="0" b="0"/>
        </a:lnRef>
        <a:fillRef idx="3">
          <a:scrgbClr r="0" g="0" b="0"/>
        </a:fillRef>
        <a:effectRef idx="2">
          <a:scrgbClr r="0" g="0" b="0"/>
        </a:effectRef>
        <a:fontRef idx="minor">
          <a:schemeClr val="lt1"/>
        </a:fontRef>
      </dsp:style>
    </dsp:sp>
    <dsp:sp modelId="{BB239816-B065-424B-8DE5-EBB2452E3A08}">
      <dsp:nvSpPr>
        <dsp:cNvPr id="0" name=""/>
        <dsp:cNvSpPr/>
      </dsp:nvSpPr>
      <dsp:spPr>
        <a:xfrm>
          <a:off x="57340" y="2672945"/>
          <a:ext cx="3473577" cy="508000"/>
        </a:xfrm>
        <a:prstGeom prst="re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t>Interneurons</a:t>
          </a:r>
          <a:endParaRPr lang="en-US" sz="1400" kern="1200" dirty="0"/>
        </a:p>
      </dsp:txBody>
      <dsp:txXfrm>
        <a:off x="57340" y="2672945"/>
        <a:ext cx="3473577" cy="508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A525-D1DE-4E47-810D-C8EBE3755FE1}">
      <dsp:nvSpPr>
        <dsp:cNvPr id="0" name=""/>
        <dsp:cNvSpPr/>
      </dsp:nvSpPr>
      <dsp:spPr>
        <a:xfrm>
          <a:off x="2137" y="0"/>
          <a:ext cx="1282446" cy="1463040"/>
        </a:xfrm>
        <a:prstGeom prst="upArrow">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a:noFill/>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0">
          <a:scrgbClr r="0" g="0" b="0"/>
        </a:lnRef>
        <a:fillRef idx="3">
          <a:scrgbClr r="0" g="0" b="0"/>
        </a:fillRef>
        <a:effectRef idx="2">
          <a:scrgbClr r="0" g="0" b="0"/>
        </a:effectRef>
        <a:fontRef idx="minor">
          <a:schemeClr val="lt1"/>
        </a:fontRef>
      </dsp:style>
    </dsp:sp>
    <dsp:sp modelId="{00A515DF-C5C6-1A44-ABF6-8E1B6CBD4A50}">
      <dsp:nvSpPr>
        <dsp:cNvPr id="0" name=""/>
        <dsp:cNvSpPr/>
      </dsp:nvSpPr>
      <dsp:spPr>
        <a:xfrm>
          <a:off x="1323056" y="0"/>
          <a:ext cx="217627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0" rIns="156464" bIns="156464" numCol="1" spcCol="1270" anchor="ctr" anchorCtr="0">
          <a:noAutofit/>
        </a:bodyPr>
        <a:lstStyle/>
        <a:p>
          <a:pPr lvl="0" algn="l" defTabSz="977900">
            <a:lnSpc>
              <a:spcPct val="90000"/>
            </a:lnSpc>
            <a:spcBef>
              <a:spcPct val="0"/>
            </a:spcBef>
            <a:spcAft>
              <a:spcPct val="35000"/>
            </a:spcAft>
          </a:pPr>
          <a:r>
            <a:rPr lang="en-US" sz="2200" kern="1200" dirty="0" smtClean="0"/>
            <a:t>Increased membrane capacitance</a:t>
          </a:r>
          <a:endParaRPr lang="en-US" sz="2200" kern="1200" dirty="0"/>
        </a:p>
      </dsp:txBody>
      <dsp:txXfrm>
        <a:off x="1323056" y="0"/>
        <a:ext cx="2176272" cy="1463040"/>
      </dsp:txXfrm>
    </dsp:sp>
    <dsp:sp modelId="{F6D53A3C-764D-1F4D-8630-13581C9C47C6}">
      <dsp:nvSpPr>
        <dsp:cNvPr id="0" name=""/>
        <dsp:cNvSpPr/>
      </dsp:nvSpPr>
      <dsp:spPr>
        <a:xfrm>
          <a:off x="386871" y="1584959"/>
          <a:ext cx="1282446" cy="1463040"/>
        </a:xfrm>
        <a:prstGeom prst="downArrow">
          <a:avLst/>
        </a:prstGeom>
        <a:gradFill rotWithShape="0">
          <a:gsLst>
            <a:gs pos="0">
              <a:schemeClr val="accent1">
                <a:hueOff val="0"/>
                <a:satOff val="0"/>
                <a:lumOff val="0"/>
                <a:alphaOff val="0"/>
              </a:schemeClr>
            </a:gs>
            <a:gs pos="100000">
              <a:schemeClr val="accent1">
                <a:hueOff val="0"/>
                <a:satOff val="0"/>
                <a:lumOff val="0"/>
                <a:alphaOff val="0"/>
                <a:shade val="75000"/>
                <a:satMod val="120000"/>
                <a:lumMod val="90000"/>
              </a:schemeClr>
            </a:gs>
          </a:gsLst>
          <a:lin ang="5400000" scaled="0"/>
        </a:gradFill>
        <a:ln>
          <a:noFill/>
        </a:ln>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dsp:spPr>
      <dsp:style>
        <a:lnRef idx="0">
          <a:scrgbClr r="0" g="0" b="0"/>
        </a:lnRef>
        <a:fillRef idx="3">
          <a:scrgbClr r="0" g="0" b="0"/>
        </a:fillRef>
        <a:effectRef idx="2">
          <a:scrgbClr r="0" g="0" b="0"/>
        </a:effectRef>
        <a:fontRef idx="minor">
          <a:schemeClr val="lt1"/>
        </a:fontRef>
      </dsp:style>
    </dsp:sp>
    <dsp:sp modelId="{9E04CC53-2687-5F44-933A-7F2853E37B74}">
      <dsp:nvSpPr>
        <dsp:cNvPr id="0" name=""/>
        <dsp:cNvSpPr/>
      </dsp:nvSpPr>
      <dsp:spPr>
        <a:xfrm>
          <a:off x="1707790" y="1584959"/>
          <a:ext cx="217627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0" rIns="156464" bIns="156464" numCol="1" spcCol="1270" anchor="ctr" anchorCtr="0">
          <a:noAutofit/>
        </a:bodyPr>
        <a:lstStyle/>
        <a:p>
          <a:pPr lvl="0" algn="l" defTabSz="977900">
            <a:lnSpc>
              <a:spcPct val="90000"/>
            </a:lnSpc>
            <a:spcBef>
              <a:spcPct val="0"/>
            </a:spcBef>
            <a:spcAft>
              <a:spcPct val="35000"/>
            </a:spcAft>
          </a:pPr>
          <a:r>
            <a:rPr lang="en-US" sz="2200" kern="1200" dirty="0" smtClean="0"/>
            <a:t>Lower membrane resistance </a:t>
          </a:r>
          <a:endParaRPr lang="en-US" sz="2200" kern="1200" dirty="0"/>
        </a:p>
      </dsp:txBody>
      <dsp:txXfrm>
        <a:off x="1707790" y="1584959"/>
        <a:ext cx="2176272" cy="1463040"/>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E7D018D-748F-47BF-843A-40349A141CAC}" type="datetimeFigureOut">
              <a:rPr lang="en-US" smtClean="0"/>
              <a:pPr/>
              <a:t>12-12-21</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04AC5213-BACC-41AB-9B61-B40CF6C5296E}" type="slidenum">
              <a:rPr lang="en-US" smtClean="0"/>
              <a:pPr/>
              <a:t>‹#›</a:t>
            </a:fld>
            <a:endParaRPr lang="en-US" dirty="0"/>
          </a:p>
        </p:txBody>
      </p:sp>
    </p:spTree>
    <p:extLst>
      <p:ext uri="{BB962C8B-B14F-4D97-AF65-F5344CB8AC3E}">
        <p14:creationId xmlns:p14="http://schemas.microsoft.com/office/powerpoint/2010/main" val="17687022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23E9B8FB-2ABD-42C9-A6DA-A6789EAF441D}" type="datetimeFigureOut">
              <a:rPr lang="en-US" smtClean="0"/>
              <a:pPr/>
              <a:t>12-12-21</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extLst/>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BE2A7042-DEED-4AA1-9E89-4A16B2572577}" type="slidenum">
              <a:rPr lang="en-US" smtClean="0"/>
              <a:pPr/>
              <a:t>‹#›</a:t>
            </a:fld>
            <a:endParaRPr lang="en-US" dirty="0"/>
          </a:p>
        </p:txBody>
      </p:sp>
    </p:spTree>
    <p:extLst>
      <p:ext uri="{BB962C8B-B14F-4D97-AF65-F5344CB8AC3E}">
        <p14:creationId xmlns:p14="http://schemas.microsoft.com/office/powerpoint/2010/main" val="3387260960"/>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Introduce ourselves</a:t>
            </a:r>
          </a:p>
          <a:p>
            <a:r>
              <a:rPr lang="en-CA" dirty="0" smtClean="0"/>
              <a:t>Integrated science students from McMaster</a:t>
            </a:r>
          </a:p>
          <a:p>
            <a:r>
              <a:rPr lang="en-CA" dirty="0" smtClean="0"/>
              <a:t>Pretentious title for your </a:t>
            </a:r>
            <a:r>
              <a:rPr lang="en-CA" dirty="0" err="1" smtClean="0"/>
              <a:t>neuro</a:t>
            </a:r>
            <a:r>
              <a:rPr lang="en-CA" dirty="0" smtClean="0"/>
              <a:t> review</a:t>
            </a:r>
          </a:p>
          <a:p>
            <a:r>
              <a:rPr lang="en-CA" dirty="0" smtClean="0"/>
              <a:t>INTERRUPT FOR QUESTIONS</a:t>
            </a:r>
          </a:p>
          <a:p>
            <a:r>
              <a:rPr lang="en-CA" dirty="0" smtClean="0"/>
              <a:t>Who is confused about</a:t>
            </a:r>
            <a:r>
              <a:rPr lang="en-CA" baseline="0" dirty="0" smtClean="0"/>
              <a:t> post-secondary</a:t>
            </a:r>
          </a:p>
          <a:p>
            <a:r>
              <a:rPr lang="en-CA" baseline="0" dirty="0" smtClean="0"/>
              <a:t>Taste of what to expect</a:t>
            </a:r>
          </a:p>
          <a:p>
            <a:r>
              <a:rPr lang="en-CA" baseline="0" dirty="0" smtClean="0"/>
              <a:t>We’ll discuss our program and </a:t>
            </a:r>
            <a:r>
              <a:rPr lang="en-CA" baseline="0" dirty="0" err="1" smtClean="0"/>
              <a:t>uni</a:t>
            </a:r>
            <a:r>
              <a:rPr lang="en-CA" baseline="0" dirty="0" smtClean="0"/>
              <a:t> stuff later on</a:t>
            </a: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smtClean="0"/>
              <a:t>Application based – way we’ll present the review</a:t>
            </a:r>
          </a:p>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Application of concepts you’ve learned to real problem</a:t>
            </a:r>
          </a:p>
          <a:p>
            <a:endParaRPr lang="en-CA" dirty="0"/>
          </a:p>
        </p:txBody>
      </p:sp>
      <p:sp>
        <p:nvSpPr>
          <p:cNvPr id="4" name="Slide Number Placeholder 3"/>
          <p:cNvSpPr>
            <a:spLocks noGrp="1"/>
          </p:cNvSpPr>
          <p:nvPr>
            <p:ph type="sldNum" sz="quarter" idx="10"/>
          </p:nvPr>
        </p:nvSpPr>
        <p:spPr/>
        <p:txBody>
          <a:bodyPr/>
          <a:lstStyle/>
          <a:p>
            <a:fld id="{BE2A7042-DEED-4AA1-9E89-4A16B2572577}"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The general schematic of a communication system and of a simplified neural circuit. The role of the  information  source  is  to  identify  one  message  out  of  a  set  of  possible  messages. he encoder translates  the message into a signal that </a:t>
            </a:r>
          </a:p>
          <a:p>
            <a:r>
              <a:rPr lang="en-CA" dirty="0" smtClean="0"/>
              <a:t>will  continue  along  the  channel  towards  the  receiver.  In  the  neural  system,  this  corresponds  to  the </a:t>
            </a:r>
          </a:p>
          <a:p>
            <a:r>
              <a:rPr lang="en-CA" dirty="0" smtClean="0"/>
              <a:t>process  of  neural  coding  of  the  nature  and  intensity  of  the  stimuli  into  a  series  of  action  potentials.  The </a:t>
            </a:r>
          </a:p>
          <a:p>
            <a:r>
              <a:rPr lang="en-CA" dirty="0" smtClean="0"/>
              <a:t>channel is the transmission medium for the signal. It is unfortunately a characteristic of channels that they </a:t>
            </a:r>
          </a:p>
          <a:p>
            <a:r>
              <a:rPr lang="en-CA" dirty="0" smtClean="0"/>
              <a:t>transmit  information  imperfectly  and  thus  also  act  as  sources  of  noise  -  the  signal  is  distorted,  and </a:t>
            </a:r>
          </a:p>
          <a:p>
            <a:r>
              <a:rPr lang="en-CA" dirty="0" smtClean="0"/>
              <a:t>information that  is  not  supposed  to  be  part  of  the  signal  is  added.  The  decoder  is  the  inverse  of  the </a:t>
            </a:r>
          </a:p>
          <a:p>
            <a:r>
              <a:rPr lang="en-CA" dirty="0" smtClean="0"/>
              <a:t>encoder, and decodes the signal back into a message that can be understood by the receiver. In neural </a:t>
            </a:r>
          </a:p>
          <a:p>
            <a:r>
              <a:rPr lang="en-CA" dirty="0" smtClean="0"/>
              <a:t>networks stimulus decoding is  a complex process that follows multiple  levels of  neural computation that </a:t>
            </a:r>
          </a:p>
          <a:p>
            <a:r>
              <a:rPr lang="en-CA" dirty="0" smtClean="0"/>
              <a:t>carries  a  semantic  dimension  (as  with  object  identification  and  tracking  from  visual  input)  and  ends  in </a:t>
            </a:r>
          </a:p>
          <a:p>
            <a:r>
              <a:rPr lang="en-CA" dirty="0" smtClean="0"/>
              <a:t>stimulus perception.</a:t>
            </a:r>
            <a:endParaRPr lang="en-CA" dirty="0"/>
          </a:p>
        </p:txBody>
      </p:sp>
      <p:sp>
        <p:nvSpPr>
          <p:cNvPr id="4" name="Slide Number Placeholder 3"/>
          <p:cNvSpPr>
            <a:spLocks noGrp="1"/>
          </p:cNvSpPr>
          <p:nvPr>
            <p:ph type="sldNum" sz="quarter" idx="10"/>
          </p:nvPr>
        </p:nvSpPr>
        <p:spPr/>
        <p:txBody>
          <a:bodyPr/>
          <a:lstStyle/>
          <a:p>
            <a:fld id="{BE2A7042-DEED-4AA1-9E89-4A16B2572577}" type="slidenum">
              <a:rPr lang="en-US" smtClean="0"/>
              <a:pPr/>
              <a:t>15</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err="1" smtClean="0"/>
              <a:t>Rasterplot</a:t>
            </a:r>
            <a:endParaRPr lang="en-CA" dirty="0" smtClean="0"/>
          </a:p>
          <a:p>
            <a:r>
              <a:rPr lang="en-CA" dirty="0" smtClean="0"/>
              <a:t>Spike train</a:t>
            </a:r>
            <a:r>
              <a:rPr lang="en-CA" baseline="0" dirty="0" smtClean="0"/>
              <a:t> (extracellular probe), sees firing</a:t>
            </a:r>
          </a:p>
          <a:p>
            <a:r>
              <a:rPr lang="en-CA" dirty="0" smtClean="0"/>
              <a:t>Encoding and decoding is happening right now</a:t>
            </a:r>
          </a:p>
          <a:p>
            <a:r>
              <a:rPr lang="en-CA" dirty="0" smtClean="0"/>
              <a:t>Brain machine interfaces</a:t>
            </a:r>
          </a:p>
          <a:p>
            <a:r>
              <a:rPr lang="en-CA" dirty="0" smtClean="0"/>
              <a:t>But what</a:t>
            </a:r>
            <a:r>
              <a:rPr lang="en-CA" baseline="0" dirty="0" smtClean="0"/>
              <a:t> effect do we predict </a:t>
            </a:r>
            <a:r>
              <a:rPr lang="en-CA" baseline="0" dirty="0" err="1" smtClean="0"/>
              <a:t>demyelination</a:t>
            </a:r>
            <a:r>
              <a:rPr lang="en-CA" baseline="0" dirty="0" smtClean="0"/>
              <a:t> may have?</a:t>
            </a:r>
          </a:p>
          <a:p>
            <a:r>
              <a:rPr lang="en-CA" baseline="0" dirty="0" smtClean="0"/>
              <a:t>Interferes with transfer of information?</a:t>
            </a:r>
            <a:endParaRPr lang="en-CA" dirty="0"/>
          </a:p>
        </p:txBody>
      </p:sp>
      <p:sp>
        <p:nvSpPr>
          <p:cNvPr id="4" name="Slide Number Placeholder 3"/>
          <p:cNvSpPr>
            <a:spLocks noGrp="1"/>
          </p:cNvSpPr>
          <p:nvPr>
            <p:ph type="sldNum" sz="quarter" idx="10"/>
          </p:nvPr>
        </p:nvSpPr>
        <p:spPr/>
        <p:txBody>
          <a:bodyPr/>
          <a:lstStyle/>
          <a:p>
            <a:fld id="{BE2A7042-DEED-4AA1-9E89-4A16B2572577}" type="slidenum">
              <a:rPr lang="en-US" smtClean="0"/>
              <a:pPr/>
              <a:t>16</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Common symptom for MS?</a:t>
            </a:r>
          </a:p>
          <a:p>
            <a:r>
              <a:rPr lang="en-CA" dirty="0" smtClean="0"/>
              <a:t>NONE – Location</a:t>
            </a:r>
            <a:r>
              <a:rPr lang="en-CA" baseline="0" dirty="0" smtClean="0"/>
              <a:t> of plaque = symptom</a:t>
            </a:r>
          </a:p>
          <a:p>
            <a:r>
              <a:rPr lang="en-CA" baseline="0" dirty="0" smtClean="0"/>
              <a:t>Wide range, makes MS a diagnostic nightmare as </a:t>
            </a:r>
            <a:r>
              <a:rPr lang="en-CA" baseline="0" dirty="0" err="1" smtClean="0"/>
              <a:t>Amna</a:t>
            </a:r>
            <a:r>
              <a:rPr lang="en-CA" baseline="0" dirty="0" smtClean="0"/>
              <a:t> will mention</a:t>
            </a:r>
            <a:endParaRPr lang="en-CA" dirty="0"/>
          </a:p>
        </p:txBody>
      </p:sp>
      <p:sp>
        <p:nvSpPr>
          <p:cNvPr id="4" name="Slide Number Placeholder 3"/>
          <p:cNvSpPr>
            <a:spLocks noGrp="1"/>
          </p:cNvSpPr>
          <p:nvPr>
            <p:ph type="sldNum" sz="quarter" idx="10"/>
          </p:nvPr>
        </p:nvSpPr>
        <p:spPr/>
        <p:txBody>
          <a:bodyPr/>
          <a:lstStyle/>
          <a:p>
            <a:fld id="{BE2A7042-DEED-4AA1-9E89-4A16B2572577}" type="slidenum">
              <a:rPr lang="en-US" smtClean="0"/>
              <a:pPr/>
              <a:t>17</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A7042-DEED-4AA1-9E89-4A16B2572577}" type="slidenum">
              <a:rPr lang="en-US" smtClean="0"/>
              <a:pPr/>
              <a:t>18</a:t>
            </a:fld>
            <a:endParaRPr lang="en-US" dirty="0"/>
          </a:p>
        </p:txBody>
      </p:sp>
    </p:spTree>
    <p:extLst>
      <p:ext uri="{BB962C8B-B14F-4D97-AF65-F5344CB8AC3E}">
        <p14:creationId xmlns:p14="http://schemas.microsoft.com/office/powerpoint/2010/main" val="2573709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A7042-DEED-4AA1-9E89-4A16B2572577}" type="slidenum">
              <a:rPr lang="en-US" smtClean="0"/>
              <a:pPr/>
              <a:t>19</a:t>
            </a:fld>
            <a:endParaRPr lang="en-US" dirty="0"/>
          </a:p>
        </p:txBody>
      </p:sp>
    </p:spTree>
    <p:extLst>
      <p:ext uri="{BB962C8B-B14F-4D97-AF65-F5344CB8AC3E}">
        <p14:creationId xmlns:p14="http://schemas.microsoft.com/office/powerpoint/2010/main" val="1280974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Common symptom for MS?</a:t>
            </a:r>
          </a:p>
          <a:p>
            <a:r>
              <a:rPr lang="en-CA" dirty="0" smtClean="0"/>
              <a:t>NONE – Location</a:t>
            </a:r>
            <a:r>
              <a:rPr lang="en-CA" baseline="0" dirty="0" smtClean="0"/>
              <a:t> of plaque = symptom</a:t>
            </a:r>
          </a:p>
          <a:p>
            <a:r>
              <a:rPr lang="en-CA" baseline="0" dirty="0" smtClean="0"/>
              <a:t>Wide range, makes MS a diagnostic nightmare as </a:t>
            </a:r>
            <a:r>
              <a:rPr lang="en-CA" baseline="0" dirty="0" err="1" smtClean="0"/>
              <a:t>Amna</a:t>
            </a:r>
            <a:r>
              <a:rPr lang="en-CA" baseline="0" dirty="0" smtClean="0"/>
              <a:t> will mention</a:t>
            </a:r>
            <a:endParaRPr lang="en-CA" dirty="0"/>
          </a:p>
        </p:txBody>
      </p:sp>
      <p:sp>
        <p:nvSpPr>
          <p:cNvPr id="4" name="Slide Number Placeholder 3"/>
          <p:cNvSpPr>
            <a:spLocks noGrp="1"/>
          </p:cNvSpPr>
          <p:nvPr>
            <p:ph type="sldNum" sz="quarter" idx="10"/>
          </p:nvPr>
        </p:nvSpPr>
        <p:spPr/>
        <p:txBody>
          <a:bodyPr/>
          <a:lstStyle/>
          <a:p>
            <a:fld id="{BE2A7042-DEED-4AA1-9E89-4A16B2572577}" type="slidenum">
              <a:rPr lang="en-US" smtClean="0"/>
              <a:pPr/>
              <a:t>20</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Section of fresh brain showing a plaque around occipital horn of the lateral ventricle. B, Unstained regions of </a:t>
            </a:r>
            <a:r>
              <a:rPr lang="en-CA" dirty="0" err="1" smtClean="0"/>
              <a:t>demyelination</a:t>
            </a:r>
            <a:r>
              <a:rPr lang="en-CA" dirty="0" smtClean="0"/>
              <a:t> (MS plaques) around the fourth ventricle. (</a:t>
            </a:r>
            <a:r>
              <a:rPr lang="en-CA" dirty="0" err="1" smtClean="0"/>
              <a:t>Luxol</a:t>
            </a:r>
            <a:r>
              <a:rPr lang="en-CA" dirty="0" smtClean="0"/>
              <a:t> fast blue-PAS stain for myelin.)” areas show multiple, well-circumscribed, slightly depressed, glassy, gray-tan, irregularly shaped lesions, termed plaques </a:t>
            </a:r>
          </a:p>
          <a:p>
            <a:r>
              <a:rPr lang="en-CA" dirty="0" smtClean="0"/>
              <a:t>The lesions have sharply defined borders at the microscopic level</a:t>
            </a:r>
            <a:endParaRPr lang="en-CA" dirty="0"/>
          </a:p>
        </p:txBody>
      </p:sp>
      <p:sp>
        <p:nvSpPr>
          <p:cNvPr id="4" name="Slide Number Placeholder 3"/>
          <p:cNvSpPr>
            <a:spLocks noGrp="1"/>
          </p:cNvSpPr>
          <p:nvPr>
            <p:ph type="sldNum" sz="quarter" idx="10"/>
          </p:nvPr>
        </p:nvSpPr>
        <p:spPr/>
        <p:txBody>
          <a:bodyPr/>
          <a:lstStyle/>
          <a:p>
            <a:fld id="{BE2A7042-DEED-4AA1-9E89-4A16B2572577}" type="slidenum">
              <a:rPr lang="en-US" smtClean="0"/>
              <a:pPr/>
              <a:t>21</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A7042-DEED-4AA1-9E89-4A16B2572577}" type="slidenum">
              <a:rPr lang="en-US" smtClean="0"/>
              <a:pPr/>
              <a:t>22</a:t>
            </a:fld>
            <a:endParaRPr lang="en-US" dirty="0"/>
          </a:p>
        </p:txBody>
      </p:sp>
    </p:spTree>
    <p:extLst>
      <p:ext uri="{BB962C8B-B14F-4D97-AF65-F5344CB8AC3E}">
        <p14:creationId xmlns:p14="http://schemas.microsoft.com/office/powerpoint/2010/main" val="758486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A7042-DEED-4AA1-9E89-4A16B2572577}" type="slidenum">
              <a:rPr lang="en-US" smtClean="0"/>
              <a:pPr/>
              <a:t>23</a:t>
            </a:fld>
            <a:endParaRPr lang="en-US" dirty="0"/>
          </a:p>
        </p:txBody>
      </p:sp>
    </p:spTree>
    <p:extLst>
      <p:ext uri="{BB962C8B-B14F-4D97-AF65-F5344CB8AC3E}">
        <p14:creationId xmlns:p14="http://schemas.microsoft.com/office/powerpoint/2010/main" val="1339283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A7042-DEED-4AA1-9E89-4A16B2572577}" type="slidenum">
              <a:rPr lang="en-US" smtClean="0"/>
              <a:pPr/>
              <a:t>24</a:t>
            </a:fld>
            <a:endParaRPr lang="en-US" dirty="0"/>
          </a:p>
        </p:txBody>
      </p:sp>
    </p:spTree>
    <p:extLst>
      <p:ext uri="{BB962C8B-B14F-4D97-AF65-F5344CB8AC3E}">
        <p14:creationId xmlns:p14="http://schemas.microsoft.com/office/powerpoint/2010/main" val="3635499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cell cycle, regulation, outer cell matrix, etc. really rung as pertinent when we saw them in the context of cancer. We would like to purpose to do the same thing and organize our review of the content around the context of a certain disease - in this case MS.</a:t>
            </a:r>
          </a:p>
          <a:p>
            <a:r>
              <a:rPr lang="en-CA" dirty="0" smtClean="0"/>
              <a:t>There is definitely value to understanding the mechanism</a:t>
            </a:r>
            <a:r>
              <a:rPr lang="en-CA" baseline="0" dirty="0" smtClean="0"/>
              <a:t> of a disease – it not only allows for a “cure” and potential treatment modalities, but understanding how the disease works can allow in its prevention, early diagnoses and screening methods, and more accurate prognoses.</a:t>
            </a:r>
          </a:p>
          <a:p>
            <a:r>
              <a:rPr lang="en-CA" baseline="0" dirty="0" smtClean="0"/>
              <a:t>Examples?</a:t>
            </a:r>
            <a:endParaRPr lang="en-CA" dirty="0"/>
          </a:p>
        </p:txBody>
      </p:sp>
      <p:sp>
        <p:nvSpPr>
          <p:cNvPr id="4" name="Slide Number Placeholder 3"/>
          <p:cNvSpPr>
            <a:spLocks noGrp="1"/>
          </p:cNvSpPr>
          <p:nvPr>
            <p:ph type="sldNum" sz="quarter" idx="10"/>
          </p:nvPr>
        </p:nvSpPr>
        <p:spPr/>
        <p:txBody>
          <a:bodyPr/>
          <a:lstStyle/>
          <a:p>
            <a:fld id="{BE2A7042-DEED-4AA1-9E89-4A16B2572577}"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A7042-DEED-4AA1-9E89-4A16B2572577}" type="slidenum">
              <a:rPr lang="en-US" smtClean="0"/>
              <a:pPr/>
              <a:t>25</a:t>
            </a:fld>
            <a:endParaRPr lang="en-US" dirty="0"/>
          </a:p>
        </p:txBody>
      </p:sp>
    </p:spTree>
    <p:extLst>
      <p:ext uri="{BB962C8B-B14F-4D97-AF65-F5344CB8AC3E}">
        <p14:creationId xmlns:p14="http://schemas.microsoft.com/office/powerpoint/2010/main" val="4167411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A7042-DEED-4AA1-9E89-4A16B2572577}" type="slidenum">
              <a:rPr lang="en-US" smtClean="0"/>
              <a:pPr/>
              <a:t>26</a:t>
            </a:fld>
            <a:endParaRPr lang="en-US" dirty="0"/>
          </a:p>
        </p:txBody>
      </p:sp>
    </p:spTree>
    <p:extLst>
      <p:ext uri="{BB962C8B-B14F-4D97-AF65-F5344CB8AC3E}">
        <p14:creationId xmlns:p14="http://schemas.microsoft.com/office/powerpoint/2010/main" val="1641774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A7042-DEED-4AA1-9E89-4A16B2572577}" type="slidenum">
              <a:rPr lang="en-US" smtClean="0"/>
              <a:pPr/>
              <a:t>27</a:t>
            </a:fld>
            <a:endParaRPr lang="en-US" dirty="0"/>
          </a:p>
        </p:txBody>
      </p:sp>
    </p:spTree>
    <p:extLst>
      <p:ext uri="{BB962C8B-B14F-4D97-AF65-F5344CB8AC3E}">
        <p14:creationId xmlns:p14="http://schemas.microsoft.com/office/powerpoint/2010/main" val="490612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A7042-DEED-4AA1-9E89-4A16B2572577}" type="slidenum">
              <a:rPr lang="en-US" smtClean="0"/>
              <a:pPr/>
              <a:t>28</a:t>
            </a:fld>
            <a:endParaRPr lang="en-US" dirty="0"/>
          </a:p>
        </p:txBody>
      </p:sp>
    </p:spTree>
    <p:extLst>
      <p:ext uri="{BB962C8B-B14F-4D97-AF65-F5344CB8AC3E}">
        <p14:creationId xmlns:p14="http://schemas.microsoft.com/office/powerpoint/2010/main" val="2165195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A7042-DEED-4AA1-9E89-4A16B2572577}" type="slidenum">
              <a:rPr lang="en-US" smtClean="0"/>
              <a:pPr/>
              <a:t>29</a:t>
            </a:fld>
            <a:endParaRPr lang="en-US" dirty="0"/>
          </a:p>
        </p:txBody>
      </p:sp>
    </p:spTree>
    <p:extLst>
      <p:ext uri="{BB962C8B-B14F-4D97-AF65-F5344CB8AC3E}">
        <p14:creationId xmlns:p14="http://schemas.microsoft.com/office/powerpoint/2010/main" val="841302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A7042-DEED-4AA1-9E89-4A16B2572577}" type="slidenum">
              <a:rPr lang="en-US" smtClean="0"/>
              <a:pPr/>
              <a:t>30</a:t>
            </a:fld>
            <a:endParaRPr lang="en-US" dirty="0"/>
          </a:p>
        </p:txBody>
      </p:sp>
    </p:spTree>
    <p:extLst>
      <p:ext uri="{BB962C8B-B14F-4D97-AF65-F5344CB8AC3E}">
        <p14:creationId xmlns:p14="http://schemas.microsoft.com/office/powerpoint/2010/main" val="498668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A7042-DEED-4AA1-9E89-4A16B2572577}" type="slidenum">
              <a:rPr lang="en-US" smtClean="0"/>
              <a:pPr/>
              <a:t>31</a:t>
            </a:fld>
            <a:endParaRPr lang="en-US" dirty="0"/>
          </a:p>
        </p:txBody>
      </p:sp>
    </p:spTree>
    <p:extLst>
      <p:ext uri="{BB962C8B-B14F-4D97-AF65-F5344CB8AC3E}">
        <p14:creationId xmlns:p14="http://schemas.microsoft.com/office/powerpoint/2010/main" val="3209115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No cure</a:t>
            </a:r>
          </a:p>
          <a:p>
            <a:r>
              <a:rPr lang="en-CA" dirty="0" smtClean="0"/>
              <a:t>Modulating the efficiency of the immune system is</a:t>
            </a:r>
            <a:r>
              <a:rPr lang="en-CA" baseline="0" dirty="0" smtClean="0"/>
              <a:t> the underlying theme in most treatment modules</a:t>
            </a:r>
          </a:p>
          <a:p>
            <a:r>
              <a:rPr lang="en-CA" baseline="0" dirty="0" smtClean="0"/>
              <a:t>These treatment options depend on the severity of attacks, the stage of progression of the disease, and the location of the attack</a:t>
            </a:r>
          </a:p>
          <a:p>
            <a:r>
              <a:rPr lang="en-CA" baseline="0" dirty="0" smtClean="0"/>
              <a:t>Corticosteroids most common – little effect on long-term progression, used in asthma</a:t>
            </a:r>
          </a:p>
          <a:p>
            <a:r>
              <a:rPr lang="en-CA" baseline="0" dirty="0" smtClean="0"/>
              <a:t>Temporarily re-establish BBB, over-use has adverse effects on CNS repair</a:t>
            </a:r>
          </a:p>
          <a:p>
            <a:r>
              <a:rPr lang="en-CA" baseline="0" dirty="0" smtClean="0"/>
              <a:t>Interferon b – effective in slowing progression over long term, released normally in response to viruses to suppress/strengthen</a:t>
            </a:r>
          </a:p>
          <a:p>
            <a:r>
              <a:rPr lang="en-CA" baseline="0" dirty="0" smtClean="0"/>
              <a:t>Protein</a:t>
            </a:r>
          </a:p>
          <a:p>
            <a:r>
              <a:rPr lang="en-CA" baseline="0" dirty="0" smtClean="0"/>
              <a:t>Stem cells, differentiate and rebuild myelin</a:t>
            </a:r>
          </a:p>
          <a:p>
            <a:r>
              <a:rPr lang="en-CA" baseline="0" dirty="0" smtClean="0"/>
              <a:t>Chronic cerebrospinal venous insufficiency surgery</a:t>
            </a:r>
          </a:p>
          <a:p>
            <a:r>
              <a:rPr lang="en-CA" baseline="0" dirty="0" err="1" smtClean="0"/>
              <a:t>reproducability</a:t>
            </a:r>
            <a:endParaRPr lang="en-CA" baseline="0" dirty="0" smtClean="0"/>
          </a:p>
          <a:p>
            <a:endParaRPr lang="en-CA" baseline="0" dirty="0" smtClean="0"/>
          </a:p>
          <a:p>
            <a:endParaRPr lang="en-CA" dirty="0" smtClean="0"/>
          </a:p>
        </p:txBody>
      </p:sp>
      <p:sp>
        <p:nvSpPr>
          <p:cNvPr id="4" name="Slide Number Placeholder 3"/>
          <p:cNvSpPr>
            <a:spLocks noGrp="1"/>
          </p:cNvSpPr>
          <p:nvPr>
            <p:ph type="sldNum" sz="quarter" idx="10"/>
          </p:nvPr>
        </p:nvSpPr>
        <p:spPr/>
        <p:txBody>
          <a:bodyPr/>
          <a:lstStyle/>
          <a:p>
            <a:fld id="{BE2A7042-DEED-4AA1-9E89-4A16B2572577}" type="slidenum">
              <a:rPr lang="en-US" smtClean="0"/>
              <a:pPr/>
              <a:t>32</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Women twice as likely</a:t>
            </a:r>
          </a:p>
          <a:p>
            <a:r>
              <a:rPr lang="en-CA" dirty="0" smtClean="0"/>
              <a:t>Increased chance</a:t>
            </a:r>
            <a:r>
              <a:rPr lang="en-CA" baseline="0" dirty="0" smtClean="0"/>
              <a:t> of homozygous twins</a:t>
            </a:r>
          </a:p>
          <a:p>
            <a:r>
              <a:rPr lang="en-CA" baseline="0" dirty="0" smtClean="0"/>
              <a:t>Vitamin D, more common in colder countries</a:t>
            </a:r>
          </a:p>
          <a:p>
            <a:r>
              <a:rPr lang="en-CA" baseline="0" dirty="0" smtClean="0"/>
              <a:t>Puzzles here</a:t>
            </a:r>
            <a:r>
              <a:rPr lang="en-CA" baseline="0" smtClean="0"/>
              <a:t>, solution?</a:t>
            </a:r>
            <a:endParaRPr lang="en-CA" dirty="0"/>
          </a:p>
        </p:txBody>
      </p:sp>
      <p:sp>
        <p:nvSpPr>
          <p:cNvPr id="4" name="Slide Number Placeholder 3"/>
          <p:cNvSpPr>
            <a:spLocks noGrp="1"/>
          </p:cNvSpPr>
          <p:nvPr>
            <p:ph type="sldNum" sz="quarter" idx="10"/>
          </p:nvPr>
        </p:nvSpPr>
        <p:spPr/>
        <p:txBody>
          <a:bodyPr/>
          <a:lstStyle/>
          <a:p>
            <a:fld id="{BE2A7042-DEED-4AA1-9E89-4A16B2572577}" type="slidenum">
              <a:rPr lang="en-US" smtClean="0"/>
              <a:pPr/>
              <a:t>33</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CA" sz="1200" kern="1200" dirty="0" smtClean="0">
                <a:solidFill>
                  <a:schemeClr val="tx1"/>
                </a:solidFill>
                <a:effectLst/>
                <a:latin typeface="+mn-lt"/>
                <a:ea typeface="+mn-ea"/>
                <a:cs typeface="+mn-cs"/>
              </a:rPr>
              <a:t>autoimmune disorder </a:t>
            </a:r>
          </a:p>
          <a:p>
            <a:r>
              <a:rPr lang="en-CA" sz="1200" kern="1200" dirty="0" smtClean="0">
                <a:solidFill>
                  <a:schemeClr val="tx1"/>
                </a:solidFill>
                <a:effectLst/>
                <a:latin typeface="+mn-lt"/>
                <a:ea typeface="+mn-ea"/>
                <a:cs typeface="+mn-cs"/>
              </a:rPr>
              <a:t>affects 15 out of every 10 000 people worldwide </a:t>
            </a:r>
          </a:p>
          <a:p>
            <a:r>
              <a:rPr lang="en-CA" sz="1200" kern="1200" dirty="0" smtClean="0">
                <a:solidFill>
                  <a:schemeClr val="tx1"/>
                </a:solidFill>
                <a:effectLst/>
                <a:latin typeface="+mn-lt"/>
                <a:ea typeface="+mn-ea"/>
                <a:cs typeface="+mn-cs"/>
              </a:rPr>
              <a:t>lowers the average life expectancy of patients by 5 to 10 years</a:t>
            </a:r>
          </a:p>
          <a:p>
            <a:r>
              <a:rPr lang="en-CA" sz="1200" kern="1200" dirty="0" smtClean="0">
                <a:solidFill>
                  <a:schemeClr val="tx1"/>
                </a:solidFill>
                <a:effectLst/>
                <a:latin typeface="+mn-lt"/>
                <a:ea typeface="+mn-ea"/>
                <a:cs typeface="+mn-cs"/>
              </a:rPr>
              <a:t>immune-mediated attack on tissues in the central nervous system </a:t>
            </a:r>
          </a:p>
          <a:p>
            <a:r>
              <a:rPr lang="en-CA" sz="1200" kern="1200" dirty="0" smtClean="0">
                <a:solidFill>
                  <a:schemeClr val="tx1"/>
                </a:solidFill>
                <a:effectLst/>
                <a:latin typeface="+mn-lt"/>
                <a:ea typeface="+mn-ea"/>
                <a:cs typeface="+mn-cs"/>
              </a:rPr>
              <a:t>This results in the removal of neuronal insulation, known as the myelin sheath </a:t>
            </a:r>
          </a:p>
          <a:p>
            <a:r>
              <a:rPr lang="en-CA" sz="1200" kern="1200" dirty="0" smtClean="0">
                <a:solidFill>
                  <a:schemeClr val="tx1"/>
                </a:solidFill>
                <a:effectLst/>
                <a:latin typeface="+mn-lt"/>
                <a:ea typeface="+mn-ea"/>
                <a:cs typeface="+mn-cs"/>
              </a:rPr>
              <a:t>Damaging the myelin sheath reduces the efficacy of signal transmission in the neural network, </a:t>
            </a:r>
          </a:p>
          <a:p>
            <a:r>
              <a:rPr lang="en-CA" sz="1200" kern="1200" dirty="0" smtClean="0">
                <a:solidFill>
                  <a:schemeClr val="tx1"/>
                </a:solidFill>
                <a:effectLst/>
                <a:latin typeface="+mn-lt"/>
                <a:ea typeface="+mn-ea"/>
                <a:cs typeface="+mn-cs"/>
              </a:rPr>
              <a:t>MS is attributed to the inability of the immune system to distinguish between foreign invaders and body cells</a:t>
            </a:r>
          </a:p>
          <a:p>
            <a:r>
              <a:rPr lang="en-CA" sz="1200" kern="1200" dirty="0" smtClean="0">
                <a:solidFill>
                  <a:schemeClr val="tx1"/>
                </a:solidFill>
                <a:effectLst/>
                <a:latin typeface="+mn-lt"/>
                <a:ea typeface="+mn-ea"/>
                <a:cs typeface="+mn-cs"/>
              </a:rPr>
              <a:t>MS is a very complicated disease with a lot of puzzle pieces</a:t>
            </a:r>
            <a:r>
              <a:rPr lang="en-CA" sz="1200" kern="1200" baseline="0" dirty="0" smtClean="0">
                <a:solidFill>
                  <a:schemeClr val="tx1"/>
                </a:solidFill>
                <a:effectLst/>
                <a:latin typeface="+mn-lt"/>
                <a:ea typeface="+mn-ea"/>
                <a:cs typeface="+mn-cs"/>
              </a:rPr>
              <a:t> and a lot of debate among scientists on how to put them together, but to get a better understanding of the causes of the disease we need to understand the basics of neuroscience, which you should know for your test tomorrow</a:t>
            </a:r>
            <a:endParaRPr lang="en-US" dirty="0"/>
          </a:p>
        </p:txBody>
      </p:sp>
      <p:sp>
        <p:nvSpPr>
          <p:cNvPr id="4" name="Slide Number Placeholder 3"/>
          <p:cNvSpPr>
            <a:spLocks noGrp="1"/>
          </p:cNvSpPr>
          <p:nvPr>
            <p:ph type="sldNum" sz="quarter" idx="10"/>
          </p:nvPr>
        </p:nvSpPr>
        <p:spPr/>
        <p:txBody>
          <a:bodyPr/>
          <a:lstStyle/>
          <a:p>
            <a:fld id="{BE2A7042-DEED-4AA1-9E89-4A16B2572577}" type="slidenum">
              <a:rPr lang="en-US" smtClean="0"/>
              <a:pPr/>
              <a:t>3</a:t>
            </a:fld>
            <a:endParaRPr lang="en-US" dirty="0"/>
          </a:p>
        </p:txBody>
      </p:sp>
    </p:spTree>
    <p:extLst>
      <p:ext uri="{BB962C8B-B14F-4D97-AF65-F5344CB8AC3E}">
        <p14:creationId xmlns:p14="http://schemas.microsoft.com/office/powerpoint/2010/main" val="3028845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Glial Cells:  are important for structural support and metabolism of nerve cells but do not conduct.</a:t>
            </a:r>
            <a:endParaRPr lang="en-US" sz="1200" kern="1200" dirty="0" smtClean="0">
              <a:solidFill>
                <a:schemeClr val="tx1"/>
              </a:solidFill>
              <a:effectLst/>
              <a:latin typeface="+mn-lt"/>
              <a:ea typeface="+mn-ea"/>
              <a:cs typeface="+mn-cs"/>
            </a:endParaRPr>
          </a:p>
          <a:p>
            <a:r>
              <a:rPr lang="en-CA" sz="1200" b="1" kern="1200" dirty="0" smtClean="0">
                <a:solidFill>
                  <a:schemeClr val="tx1"/>
                </a:solidFill>
                <a:effectLst/>
                <a:latin typeface="+mn-lt"/>
                <a:ea typeface="+mn-ea"/>
                <a:cs typeface="+mn-cs"/>
              </a:rPr>
              <a:t>Sensory Neurons (Afferent Neurons):</a:t>
            </a:r>
            <a:r>
              <a:rPr lang="en-CA" sz="1200" kern="1200" dirty="0" smtClean="0">
                <a:solidFill>
                  <a:schemeClr val="tx1"/>
                </a:solidFill>
                <a:effectLst/>
                <a:latin typeface="+mn-lt"/>
                <a:ea typeface="+mn-ea"/>
                <a:cs typeface="+mn-cs"/>
              </a:rPr>
              <a:t> carry impulses from sensory receptors to the central nervous system for processing [</a:t>
            </a:r>
            <a:r>
              <a:rPr lang="en-CA" sz="1200" kern="1200" dirty="0" err="1" smtClean="0">
                <a:solidFill>
                  <a:schemeClr val="tx1"/>
                </a:solidFill>
                <a:effectLst/>
                <a:latin typeface="+mn-lt"/>
                <a:ea typeface="+mn-ea"/>
                <a:cs typeface="+mn-cs"/>
              </a:rPr>
              <a:t>thermoreceptors</a:t>
            </a:r>
            <a:r>
              <a:rPr lang="en-CA" sz="1200" kern="1200" dirty="0" smtClean="0">
                <a:solidFill>
                  <a:schemeClr val="tx1"/>
                </a:solidFill>
                <a:effectLst/>
                <a:latin typeface="+mn-lt"/>
                <a:ea typeface="+mn-ea"/>
                <a:cs typeface="+mn-cs"/>
              </a:rPr>
              <a:t> in skin &amp; hypothalamus detect temperature]. Clusters of these with other nerve cells are called </a:t>
            </a:r>
            <a:r>
              <a:rPr lang="en-CA" sz="1200" i="1" kern="1200" dirty="0" smtClean="0">
                <a:solidFill>
                  <a:schemeClr val="tx1"/>
                </a:solidFill>
                <a:effectLst/>
                <a:latin typeface="+mn-lt"/>
                <a:ea typeface="+mn-ea"/>
                <a:cs typeface="+mn-cs"/>
              </a:rPr>
              <a:t>ganglia</a:t>
            </a:r>
            <a:r>
              <a:rPr lang="en-CA"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CA" sz="1200" b="1" kern="1200" dirty="0" smtClean="0">
                <a:solidFill>
                  <a:schemeClr val="tx1"/>
                </a:solidFill>
                <a:effectLst/>
                <a:latin typeface="+mn-lt"/>
                <a:ea typeface="+mn-ea"/>
                <a:cs typeface="+mn-cs"/>
              </a:rPr>
              <a:t>Interneurons: </a:t>
            </a:r>
            <a:r>
              <a:rPr lang="en-CA" sz="1200" kern="1200" dirty="0" smtClean="0">
                <a:solidFill>
                  <a:schemeClr val="tx1"/>
                </a:solidFill>
                <a:effectLst/>
                <a:latin typeface="+mn-lt"/>
                <a:ea typeface="+mn-ea"/>
                <a:cs typeface="+mn-cs"/>
              </a:rPr>
              <a:t>found in the brain and spinal cord interpret the sensory information and connect neurons to outgoing motor neurons.</a:t>
            </a:r>
            <a:endParaRPr lang="en-US" sz="1200" kern="1200" dirty="0" smtClean="0">
              <a:solidFill>
                <a:schemeClr val="tx1"/>
              </a:solidFill>
              <a:effectLst/>
              <a:latin typeface="+mn-lt"/>
              <a:ea typeface="+mn-ea"/>
              <a:cs typeface="+mn-cs"/>
            </a:endParaRPr>
          </a:p>
          <a:p>
            <a:r>
              <a:rPr lang="en-CA" sz="1200" b="1" kern="1200" dirty="0" smtClean="0">
                <a:solidFill>
                  <a:schemeClr val="tx1"/>
                </a:solidFill>
                <a:effectLst/>
                <a:latin typeface="+mn-lt"/>
                <a:ea typeface="+mn-ea"/>
                <a:cs typeface="+mn-cs"/>
              </a:rPr>
              <a:t>Motor Neurons (Efferent Neurons):</a:t>
            </a:r>
            <a:r>
              <a:rPr lang="en-CA" sz="1200" kern="1200" dirty="0" smtClean="0">
                <a:solidFill>
                  <a:schemeClr val="tx1"/>
                </a:solidFill>
                <a:effectLst/>
                <a:latin typeface="+mn-lt"/>
                <a:ea typeface="+mn-ea"/>
                <a:cs typeface="+mn-cs"/>
              </a:rPr>
              <a:t> relay information from the central nervous system to the effectors which produce responses.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E2A7042-DEED-4AA1-9E89-4A16B2572577}" type="slidenum">
              <a:rPr lang="en-US" smtClean="0"/>
              <a:pPr/>
              <a:t>4</a:t>
            </a:fld>
            <a:endParaRPr lang="en-US" dirty="0"/>
          </a:p>
        </p:txBody>
      </p:sp>
    </p:spTree>
    <p:extLst>
      <p:ext uri="{BB962C8B-B14F-4D97-AF65-F5344CB8AC3E}">
        <p14:creationId xmlns:p14="http://schemas.microsoft.com/office/powerpoint/2010/main" val="4006313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2A7042-DEED-4AA1-9E89-4A16B2572577}" type="slidenum">
              <a:rPr lang="en-US" smtClean="0"/>
              <a:pPr/>
              <a:t>5</a:t>
            </a:fld>
            <a:endParaRPr lang="en-US" dirty="0"/>
          </a:p>
        </p:txBody>
      </p:sp>
    </p:spTree>
    <p:extLst>
      <p:ext uri="{BB962C8B-B14F-4D97-AF65-F5344CB8AC3E}">
        <p14:creationId xmlns:p14="http://schemas.microsoft.com/office/powerpoint/2010/main" val="3564008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a:t>
            </a:r>
            <a:endParaRPr lang="en-US" dirty="0"/>
          </a:p>
        </p:txBody>
      </p:sp>
      <p:sp>
        <p:nvSpPr>
          <p:cNvPr id="4" name="Slide Number Placeholder 3"/>
          <p:cNvSpPr>
            <a:spLocks noGrp="1"/>
          </p:cNvSpPr>
          <p:nvPr>
            <p:ph type="sldNum" sz="quarter" idx="10"/>
          </p:nvPr>
        </p:nvSpPr>
        <p:spPr/>
        <p:txBody>
          <a:bodyPr/>
          <a:lstStyle/>
          <a:p>
            <a:fld id="{BE2A7042-DEED-4AA1-9E89-4A16B2572577}" type="slidenum">
              <a:rPr lang="en-US" smtClean="0"/>
              <a:pPr/>
              <a:t>6</a:t>
            </a:fld>
            <a:endParaRPr lang="en-US" dirty="0"/>
          </a:p>
        </p:txBody>
      </p:sp>
    </p:spTree>
    <p:extLst>
      <p:ext uri="{BB962C8B-B14F-4D97-AF65-F5344CB8AC3E}">
        <p14:creationId xmlns:p14="http://schemas.microsoft.com/office/powerpoint/2010/main" val="2452074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2A7042-DEED-4AA1-9E89-4A16B2572577}" type="slidenum">
              <a:rPr lang="en-US" smtClean="0"/>
              <a:pPr/>
              <a:t>7</a:t>
            </a:fld>
            <a:endParaRPr lang="en-US" dirty="0"/>
          </a:p>
        </p:txBody>
      </p:sp>
    </p:spTree>
    <p:extLst>
      <p:ext uri="{BB962C8B-B14F-4D97-AF65-F5344CB8AC3E}">
        <p14:creationId xmlns:p14="http://schemas.microsoft.com/office/powerpoint/2010/main" val="1190919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A7042-DEED-4AA1-9E89-4A16B2572577}" type="slidenum">
              <a:rPr lang="en-US" smtClean="0"/>
              <a:pPr/>
              <a:t>13</a:t>
            </a:fld>
            <a:endParaRPr lang="en-US" dirty="0"/>
          </a:p>
        </p:txBody>
      </p:sp>
    </p:spTree>
    <p:extLst>
      <p:ext uri="{BB962C8B-B14F-4D97-AF65-F5344CB8AC3E}">
        <p14:creationId xmlns:p14="http://schemas.microsoft.com/office/powerpoint/2010/main" val="2380741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A7042-DEED-4AA1-9E89-4A16B2572577}" type="slidenum">
              <a:rPr lang="en-US" smtClean="0"/>
              <a:pPr/>
              <a:t>14</a:t>
            </a:fld>
            <a:endParaRPr lang="en-US" dirty="0"/>
          </a:p>
        </p:txBody>
      </p:sp>
    </p:spTree>
    <p:extLst>
      <p:ext uri="{BB962C8B-B14F-4D97-AF65-F5344CB8AC3E}">
        <p14:creationId xmlns:p14="http://schemas.microsoft.com/office/powerpoint/2010/main" val="737227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pPr algn="r"/>
            <a:fld id="{9668B50E-0B48-4566-8609-C51CF752A7DF}" type="datetimeFigureOut">
              <a:rPr lang="en-US" smtClean="0">
                <a:solidFill>
                  <a:schemeClr val="bg1"/>
                </a:solidFill>
              </a:rPr>
              <a:pPr algn="r"/>
              <a:t>12-12-21</a:t>
            </a:fld>
            <a:endParaRPr lang="en-US" dirty="0">
              <a:solidFill>
                <a:schemeClr val="bg1"/>
              </a:solidFill>
            </a:endParaRPr>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pPr algn="l"/>
            <a:endParaRPr lang="en-US" dirty="0">
              <a:solidFill>
                <a:schemeClr val="bg1"/>
              </a:solidFill>
            </a:endParaRPr>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5744759D-0EFF-4FB2-9CCE-04E00944F0FE}" type="slidenum">
              <a:rPr lang="en-US" smtClean="0"/>
              <a:pPr/>
              <a:t>‹#›</a:t>
            </a:fld>
            <a:endParaRPr lang="en-US" dirty="0"/>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r"/>
            <a:fld id="{9668B50E-0B48-4566-8609-C51CF752A7DF}" type="datetimeFigureOut">
              <a:rPr lang="en-US" smtClean="0">
                <a:solidFill>
                  <a:schemeClr val="bg1"/>
                </a:solidFill>
              </a:rPr>
              <a:pPr algn="r"/>
              <a:t>12-12-21</a:t>
            </a:fld>
            <a:endParaRPr lang="en-US" dirty="0">
              <a:solidFill>
                <a:schemeClr val="bg1"/>
              </a:solidFill>
            </a:endParaRPr>
          </a:p>
        </p:txBody>
      </p:sp>
      <p:sp>
        <p:nvSpPr>
          <p:cNvPr id="5" name="Footer Placeholder 4"/>
          <p:cNvSpPr>
            <a:spLocks noGrp="1"/>
          </p:cNvSpPr>
          <p:nvPr>
            <p:ph type="ftr" sz="quarter" idx="11"/>
          </p:nvPr>
        </p:nvSpPr>
        <p:spPr/>
        <p:txBody>
          <a:bodyPr/>
          <a:lstStyle/>
          <a:p>
            <a:pPr algn="l"/>
            <a:endParaRPr lang="en-US" dirty="0">
              <a:solidFill>
                <a:schemeClr val="bg1"/>
              </a:solidFill>
            </a:endParaRPr>
          </a:p>
        </p:txBody>
      </p:sp>
      <p:sp>
        <p:nvSpPr>
          <p:cNvPr id="6" name="Slide Number Placeholder 5"/>
          <p:cNvSpPr>
            <a:spLocks noGrp="1"/>
          </p:cNvSpPr>
          <p:nvPr>
            <p:ph type="sldNum" sz="quarter" idx="12"/>
          </p:nvPr>
        </p:nvSpPr>
        <p:spPr/>
        <p:txBody>
          <a:bodyPr/>
          <a:lstStyle/>
          <a:p>
            <a:fld id="{8A4431D5-1B33-458B-8AFD-CECCB0FA18CB}" type="slidenum">
              <a:rPr lang="en-US" smtClean="0">
                <a:solidFill>
                  <a:schemeClr val="bg1"/>
                </a:solidFill>
              </a:rPr>
              <a:pPr/>
              <a:t>‹#›</a:t>
            </a:fld>
            <a:endParaRPr lang="en-US"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r"/>
            <a:fld id="{9668B50E-0B48-4566-8609-C51CF752A7DF}" type="datetimeFigureOut">
              <a:rPr lang="en-US" smtClean="0">
                <a:solidFill>
                  <a:schemeClr val="bg1"/>
                </a:solidFill>
              </a:rPr>
              <a:pPr algn="r"/>
              <a:t>12-12-21</a:t>
            </a:fld>
            <a:endParaRPr lang="en-US" dirty="0">
              <a:solidFill>
                <a:schemeClr val="bg1"/>
              </a:solidFill>
            </a:endParaRPr>
          </a:p>
        </p:txBody>
      </p:sp>
      <p:sp>
        <p:nvSpPr>
          <p:cNvPr id="5" name="Footer Placeholder 4"/>
          <p:cNvSpPr>
            <a:spLocks noGrp="1"/>
          </p:cNvSpPr>
          <p:nvPr>
            <p:ph type="ftr" sz="quarter" idx="11"/>
          </p:nvPr>
        </p:nvSpPr>
        <p:spPr/>
        <p:txBody>
          <a:bodyPr/>
          <a:lstStyle/>
          <a:p>
            <a:pPr algn="l"/>
            <a:endParaRPr lang="en-US" dirty="0">
              <a:solidFill>
                <a:schemeClr val="bg1"/>
              </a:solidFill>
            </a:endParaRPr>
          </a:p>
        </p:txBody>
      </p:sp>
      <p:sp>
        <p:nvSpPr>
          <p:cNvPr id="6" name="Slide Number Placeholder 5"/>
          <p:cNvSpPr>
            <a:spLocks noGrp="1"/>
          </p:cNvSpPr>
          <p:nvPr>
            <p:ph type="sldNum" sz="quarter" idx="12"/>
          </p:nvPr>
        </p:nvSpPr>
        <p:spPr/>
        <p:txBody>
          <a:bodyPr/>
          <a:lstStyle/>
          <a:p>
            <a:fld id="{8A4431D5-1B33-458B-8AFD-CECCB0FA18CB}" type="slidenum">
              <a:rPr lang="en-US" smtClean="0">
                <a:solidFill>
                  <a:schemeClr val="bg1"/>
                </a:solidFill>
              </a:rPr>
              <a:pPr/>
              <a:t>‹#›</a:t>
            </a:fld>
            <a:endParaRPr lang="en-US"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Album Cover">
    <p:spTree>
      <p:nvGrpSpPr>
        <p:cNvPr id="1" name=""/>
        <p:cNvGrpSpPr/>
        <p:nvPr/>
      </p:nvGrpSpPr>
      <p:grpSpPr>
        <a:xfrm>
          <a:off x="0" y="0"/>
          <a:ext cx="0" cy="0"/>
          <a:chOff x="0" y="0"/>
          <a:chExt cx="0" cy="0"/>
        </a:xfrm>
      </p:grpSpPr>
      <p:sp>
        <p:nvSpPr>
          <p:cNvPr id="10" name="Rectangle 9"/>
          <p:cNvSpPr/>
          <p:nvPr userDrawn="1"/>
        </p:nvSpPr>
        <p:spPr>
          <a:xfrm>
            <a:off x="7162800" y="137160"/>
            <a:ext cx="228600" cy="5257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7467600" y="133350"/>
            <a:ext cx="1447800" cy="5257800"/>
          </a:xfrm>
          <a:prstGeom prst="rect">
            <a:avLst/>
          </a:prstGeom>
          <a:solidFill>
            <a:schemeClr val="accent3"/>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dirty="0"/>
          </a:p>
        </p:txBody>
      </p:sp>
      <p:sp>
        <p:nvSpPr>
          <p:cNvPr id="31" name="Text Placeholder 30"/>
          <p:cNvSpPr>
            <a:spLocks noGrp="1"/>
          </p:cNvSpPr>
          <p:nvPr>
            <p:ph type="body" sz="quarter" idx="10" hasCustomPrompt="1"/>
          </p:nvPr>
        </p:nvSpPr>
        <p:spPr>
          <a:xfrm>
            <a:off x="228600" y="5467350"/>
            <a:ext cx="8672946" cy="1238250"/>
          </a:xfrm>
          <a:solidFill>
            <a:schemeClr val="accent1"/>
          </a:solidFill>
        </p:spPr>
        <p:txBody>
          <a:bodyPr vert="horz" anchor="ctr">
            <a:noAutofit/>
          </a:bodyPr>
          <a:lstStyle>
            <a:lvl1pPr marL="0" indent="0" algn="l">
              <a:buFontTx/>
              <a:buNone/>
              <a:defRPr lang="en-US" sz="4800" baseline="0" dirty="0">
                <a:solidFill>
                  <a:schemeClr val="bg1"/>
                </a:solidFill>
              </a:defRPr>
            </a:lvl1pPr>
            <a:extLst/>
          </a:lstStyle>
          <a:p>
            <a:pPr lvl="0"/>
            <a:r>
              <a:rPr lang="en-US" dirty="0" smtClean="0"/>
              <a:t>Click to add photo album title</a:t>
            </a:r>
            <a:endParaRPr lang="en-US" dirty="0"/>
          </a:p>
        </p:txBody>
      </p:sp>
      <p:sp>
        <p:nvSpPr>
          <p:cNvPr id="12" name="Picture Placeholder 11"/>
          <p:cNvSpPr>
            <a:spLocks noGrp="1"/>
          </p:cNvSpPr>
          <p:nvPr>
            <p:ph type="pic" sz="quarter" idx="11"/>
          </p:nvPr>
        </p:nvSpPr>
        <p:spPr>
          <a:xfrm>
            <a:off x="228600" y="152400"/>
            <a:ext cx="6858000" cy="5239512"/>
          </a:xfrm>
          <a:solidFill>
            <a:schemeClr val="bg1"/>
          </a:solidFill>
          <a:ln w="34925" cap="rnd" cmpd="sng" algn="ctr">
            <a:noFill/>
            <a:prstDash val="solid"/>
          </a:ln>
          <a:effectLst/>
        </p:spPr>
        <p:style>
          <a:lnRef idx="3">
            <a:schemeClr val="lt1"/>
          </a:lnRef>
          <a:fillRef idx="1">
            <a:schemeClr val="accent5"/>
          </a:fillRef>
          <a:effectRef idx="1">
            <a:schemeClr val="accent5"/>
          </a:effectRef>
          <a:fontRef idx="minor">
            <a:schemeClr val="lt1"/>
          </a:fontRef>
        </p:style>
        <p:txBody>
          <a:bodyPr vert="horz"/>
          <a:lstStyle>
            <a:lvl1pPr marL="0" indent="0" algn="ctr" rtl="0" latinLnBrk="0">
              <a:spcBef>
                <a:spcPct val="20000"/>
              </a:spcBef>
              <a:defRPr lang="en-US" sz="2000" dirty="0">
                <a:solidFill>
                  <a:schemeClr val="tx2"/>
                </a:solidFill>
                <a:latin typeface="+mn-lt"/>
                <a:ea typeface="+mn-ea"/>
                <a:cs typeface="+mn-cs"/>
              </a:defRPr>
            </a:lvl1pPr>
            <a:extLst/>
          </a:lstStyle>
          <a:p>
            <a:pPr marL="342900" indent="-342900" algn="ctr" rtl="0" latinLnBrk="0">
              <a:spcBef>
                <a:spcPct val="20000"/>
              </a:spcBef>
              <a:buFontTx/>
              <a:buNone/>
            </a:pPr>
            <a:r>
              <a:rPr lang="en-US" sz="2000" smtClean="0">
                <a:solidFill>
                  <a:schemeClr val="tx2"/>
                </a:solidFill>
                <a:latin typeface="+mn-lt"/>
                <a:ea typeface="+mn-ea"/>
                <a:cs typeface="+mn-cs"/>
              </a:rPr>
              <a:t>Drag picture to placeholder or click icon to add</a:t>
            </a:r>
            <a:endParaRPr lang="en-US" sz="2000" dirty="0">
              <a:solidFill>
                <a:schemeClr val="tx2"/>
              </a:solidFill>
              <a:latin typeface="+mn-lt"/>
              <a:ea typeface="+mn-ea"/>
              <a:cs typeface="+mn-cs"/>
            </a:endParaRPr>
          </a:p>
        </p:txBody>
      </p:sp>
      <p:sp>
        <p:nvSpPr>
          <p:cNvPr id="11" name="Rectangle 10"/>
          <p:cNvSpPr>
            <a:spLocks noGrp="1"/>
          </p:cNvSpPr>
          <p:nvPr>
            <p:ph type="dt" sz="half" idx="12"/>
          </p:nvPr>
        </p:nvSpPr>
        <p:spPr/>
        <p:txBody>
          <a:bodyPr/>
          <a:lstStyle>
            <a:extLst/>
          </a:lstStyle>
          <a:p>
            <a:pPr algn="r"/>
            <a:fld id="{9668B50E-0B48-4566-8609-C51CF752A7DF}" type="datetimeFigureOut">
              <a:rPr lang="en-US" smtClean="0">
                <a:solidFill>
                  <a:schemeClr val="bg1"/>
                </a:solidFill>
              </a:rPr>
              <a:pPr algn="r"/>
              <a:t>12-12-21</a:t>
            </a:fld>
            <a:endParaRPr lang="en-US" dirty="0"/>
          </a:p>
        </p:txBody>
      </p:sp>
      <p:sp>
        <p:nvSpPr>
          <p:cNvPr id="13" name="Rectangle 12"/>
          <p:cNvSpPr>
            <a:spLocks noGrp="1"/>
          </p:cNvSpPr>
          <p:nvPr>
            <p:ph type="sldNum" sz="quarter" idx="13"/>
          </p:nvPr>
        </p:nvSpPr>
        <p:spPr/>
        <p:txBody>
          <a:bodyPr/>
          <a:lstStyle>
            <a:extLst/>
          </a:lstStyle>
          <a:p>
            <a:fld id="{8A4431D5-1B33-458B-8AFD-CECCB0FA18CB}" type="slidenum">
              <a:rPr lang="en-US" smtClean="0">
                <a:solidFill>
                  <a:schemeClr val="bg1"/>
                </a:solidFill>
              </a:rPr>
              <a:pPr/>
              <a:t>‹#›</a:t>
            </a:fld>
            <a:endParaRPr lang="en-US" dirty="0"/>
          </a:p>
        </p:txBody>
      </p:sp>
      <p:sp>
        <p:nvSpPr>
          <p:cNvPr id="14" name="Rectangle 13"/>
          <p:cNvSpPr>
            <a:spLocks noGrp="1"/>
          </p:cNvSpPr>
          <p:nvPr>
            <p:ph type="ftr" sz="quarter" idx="14"/>
          </p:nvPr>
        </p:nvSpPr>
        <p:spPr>
          <a:xfrm rot="16200000">
            <a:off x="7296150" y="3698878"/>
            <a:ext cx="2933700" cy="365125"/>
          </a:xfrm>
        </p:spPr>
        <p:txBody>
          <a:bodyPr/>
          <a:lstStyle>
            <a:extLst/>
          </a:lstStyle>
          <a:p>
            <a:endParaRPr lang="en-US" dirty="0"/>
          </a:p>
        </p:txBody>
      </p:sp>
      <p:sp>
        <p:nvSpPr>
          <p:cNvPr id="18" name="Rectangle 17"/>
          <p:cNvSpPr>
            <a:spLocks noGrp="1"/>
          </p:cNvSpPr>
          <p:nvPr>
            <p:ph type="body" sz="quarter" idx="15" hasCustomPrompt="1"/>
          </p:nvPr>
        </p:nvSpPr>
        <p:spPr>
          <a:xfrm rot="16200000">
            <a:off x="5372100" y="2247900"/>
            <a:ext cx="5181600" cy="990600"/>
          </a:xfrm>
        </p:spPr>
        <p:txBody>
          <a:bodyPr/>
          <a:lstStyle>
            <a:lvl1pPr marL="0" indent="0" algn="r">
              <a:buNone/>
              <a:defRPr sz="2000">
                <a:solidFill>
                  <a:srgbClr val="FFFFFF"/>
                </a:solidFill>
              </a:defRPr>
            </a:lvl1pPr>
          </a:lstStyle>
          <a:p>
            <a:pPr lvl="0"/>
            <a:r>
              <a:rPr lang="en-US" dirty="0" smtClean="0"/>
              <a:t>Click to add date or details</a:t>
            </a:r>
          </a:p>
        </p:txBody>
      </p:sp>
    </p:spTree>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68B50E-0B48-4566-8609-C51CF752A7DF}" type="datetimeFigureOut">
              <a:rPr lang="en-US" smtClean="0"/>
              <a:pPr/>
              <a:t>12-12-21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4431D5-1B33-458B-8AFD-CECCB0FA18CB}"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lgn="r"/>
            <a:fld id="{9668B50E-0B48-4566-8609-C51CF752A7DF}" type="datetimeFigureOut">
              <a:rPr lang="en-US" smtClean="0">
                <a:solidFill>
                  <a:schemeClr val="bg1"/>
                </a:solidFill>
              </a:rPr>
              <a:pPr algn="r"/>
              <a:t>12-12-21</a:t>
            </a:fld>
            <a:endParaRPr lang="en-US" dirty="0">
              <a:solidFill>
                <a:schemeClr val="bg1"/>
              </a:solidFill>
            </a:endParaRPr>
          </a:p>
        </p:txBody>
      </p:sp>
      <p:sp>
        <p:nvSpPr>
          <p:cNvPr id="5" name="Footer Placeholder 4"/>
          <p:cNvSpPr>
            <a:spLocks noGrp="1"/>
          </p:cNvSpPr>
          <p:nvPr>
            <p:ph type="ftr" sz="quarter" idx="11"/>
          </p:nvPr>
        </p:nvSpPr>
        <p:spPr/>
        <p:txBody>
          <a:bodyPr/>
          <a:lstStyle/>
          <a:p>
            <a:pPr algn="l"/>
            <a:endParaRPr lang="en-US" dirty="0">
              <a:solidFill>
                <a:schemeClr val="bg1"/>
              </a:solidFill>
            </a:endParaRPr>
          </a:p>
        </p:txBody>
      </p:sp>
      <p:sp>
        <p:nvSpPr>
          <p:cNvPr id="6" name="Slide Number Placeholder 5"/>
          <p:cNvSpPr>
            <a:spLocks noGrp="1"/>
          </p:cNvSpPr>
          <p:nvPr>
            <p:ph type="sldNum" sz="quarter" idx="12"/>
          </p:nvPr>
        </p:nvSpPr>
        <p:spPr/>
        <p:txBody>
          <a:bodyPr/>
          <a:lstStyle/>
          <a:p>
            <a:fld id="{8A4431D5-1B33-458B-8AFD-CECCB0FA18CB}" type="slidenum">
              <a:rPr lang="en-US" smtClean="0">
                <a:solidFill>
                  <a:schemeClr val="bg1"/>
                </a:solidFill>
              </a:rPr>
              <a:pPr/>
              <a:t>‹#›</a:t>
            </a:fld>
            <a:endParaRPr lang="en-US"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pPr algn="r"/>
            <a:fld id="{9668B50E-0B48-4566-8609-C51CF752A7DF}" type="datetimeFigureOut">
              <a:rPr lang="en-US" smtClean="0">
                <a:solidFill>
                  <a:schemeClr val="bg1"/>
                </a:solidFill>
              </a:rPr>
              <a:pPr algn="r"/>
              <a:t>12-12-21</a:t>
            </a:fld>
            <a:endParaRPr lang="en-US" dirty="0">
              <a:solidFill>
                <a:schemeClr val="bg1"/>
              </a:solidFill>
            </a:endParaRPr>
          </a:p>
        </p:txBody>
      </p:sp>
      <p:sp>
        <p:nvSpPr>
          <p:cNvPr id="6" name="Footer Placeholder 5"/>
          <p:cNvSpPr>
            <a:spLocks noGrp="1"/>
          </p:cNvSpPr>
          <p:nvPr>
            <p:ph type="ftr" sz="quarter" idx="11"/>
          </p:nvPr>
        </p:nvSpPr>
        <p:spPr/>
        <p:txBody>
          <a:bodyPr/>
          <a:lstStyle/>
          <a:p>
            <a:pPr algn="l"/>
            <a:endParaRPr lang="en-US" dirty="0">
              <a:solidFill>
                <a:schemeClr val="bg1"/>
              </a:solidFill>
            </a:endParaRPr>
          </a:p>
        </p:txBody>
      </p:sp>
      <p:sp>
        <p:nvSpPr>
          <p:cNvPr id="7" name="Slide Number Placeholder 6"/>
          <p:cNvSpPr>
            <a:spLocks noGrp="1"/>
          </p:cNvSpPr>
          <p:nvPr>
            <p:ph type="sldNum" sz="quarter" idx="12"/>
          </p:nvPr>
        </p:nvSpPr>
        <p:spPr/>
        <p:txBody>
          <a:bodyPr/>
          <a:lstStyle/>
          <a:p>
            <a:fld id="{8A4431D5-1B33-458B-8AFD-CECCB0FA18CB}" type="slidenum">
              <a:rPr lang="en-US" smtClean="0">
                <a:solidFill>
                  <a:schemeClr val="bg1"/>
                </a:solidFill>
              </a:rPr>
              <a:pPr/>
              <a:t>‹#›</a:t>
            </a:fld>
            <a:endParaRPr lang="en-US" dirty="0">
              <a:solidFill>
                <a:schemeClr val="bg1"/>
              </a:solidFill>
            </a:endParaRPr>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lgn="r"/>
            <a:fld id="{9668B50E-0B48-4566-8609-C51CF752A7DF}" type="datetimeFigureOut">
              <a:rPr lang="en-US" smtClean="0">
                <a:solidFill>
                  <a:schemeClr val="bg1"/>
                </a:solidFill>
              </a:rPr>
              <a:pPr algn="r"/>
              <a:t>12-12-21</a:t>
            </a:fld>
            <a:endParaRPr lang="en-US" dirty="0">
              <a:solidFill>
                <a:schemeClr val="bg1"/>
              </a:solidFill>
            </a:endParaRPr>
          </a:p>
        </p:txBody>
      </p:sp>
      <p:sp>
        <p:nvSpPr>
          <p:cNvPr id="8" name="Footer Placeholder 7"/>
          <p:cNvSpPr>
            <a:spLocks noGrp="1"/>
          </p:cNvSpPr>
          <p:nvPr>
            <p:ph type="ftr" sz="quarter" idx="11"/>
          </p:nvPr>
        </p:nvSpPr>
        <p:spPr/>
        <p:txBody>
          <a:bodyPr/>
          <a:lstStyle/>
          <a:p>
            <a:pPr algn="l"/>
            <a:endParaRPr lang="en-US" dirty="0">
              <a:solidFill>
                <a:schemeClr val="bg1"/>
              </a:solidFill>
            </a:endParaRPr>
          </a:p>
        </p:txBody>
      </p:sp>
      <p:sp>
        <p:nvSpPr>
          <p:cNvPr id="9" name="Slide Number Placeholder 8"/>
          <p:cNvSpPr>
            <a:spLocks noGrp="1"/>
          </p:cNvSpPr>
          <p:nvPr>
            <p:ph type="sldNum" sz="quarter" idx="12"/>
          </p:nvPr>
        </p:nvSpPr>
        <p:spPr/>
        <p:txBody>
          <a:bodyPr/>
          <a:lstStyle/>
          <a:p>
            <a:fld id="{8A4431D5-1B33-458B-8AFD-CECCB0FA18CB}" type="slidenum">
              <a:rPr lang="en-US" smtClean="0">
                <a:solidFill>
                  <a:schemeClr val="bg1"/>
                </a:solidFill>
              </a:rPr>
              <a:pPr/>
              <a:t>‹#›</a:t>
            </a:fld>
            <a:endParaRPr lang="en-US"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lgn="r"/>
            <a:fld id="{9668B50E-0B48-4566-8609-C51CF752A7DF}" type="datetimeFigureOut">
              <a:rPr lang="en-US" smtClean="0">
                <a:solidFill>
                  <a:schemeClr val="bg1"/>
                </a:solidFill>
              </a:rPr>
              <a:pPr algn="r"/>
              <a:t>12-12-21</a:t>
            </a:fld>
            <a:endParaRPr lang="en-US" dirty="0">
              <a:solidFill>
                <a:schemeClr val="bg1"/>
              </a:solidFill>
            </a:endParaRPr>
          </a:p>
        </p:txBody>
      </p:sp>
      <p:sp>
        <p:nvSpPr>
          <p:cNvPr id="4" name="Footer Placeholder 3"/>
          <p:cNvSpPr>
            <a:spLocks noGrp="1"/>
          </p:cNvSpPr>
          <p:nvPr>
            <p:ph type="ftr" sz="quarter" idx="11"/>
          </p:nvPr>
        </p:nvSpPr>
        <p:spPr/>
        <p:txBody>
          <a:bodyPr/>
          <a:lstStyle/>
          <a:p>
            <a:pPr algn="l"/>
            <a:endParaRPr lang="en-US" dirty="0">
              <a:solidFill>
                <a:schemeClr val="bg1"/>
              </a:solidFill>
            </a:endParaRPr>
          </a:p>
        </p:txBody>
      </p:sp>
      <p:sp>
        <p:nvSpPr>
          <p:cNvPr id="5" name="Slide Number Placeholder 4"/>
          <p:cNvSpPr>
            <a:spLocks noGrp="1"/>
          </p:cNvSpPr>
          <p:nvPr>
            <p:ph type="sldNum" sz="quarter" idx="12"/>
          </p:nvPr>
        </p:nvSpPr>
        <p:spPr/>
        <p:txBody>
          <a:bodyPr/>
          <a:lstStyle/>
          <a:p>
            <a:fld id="{8A4431D5-1B33-458B-8AFD-CECCB0FA18CB}" type="slidenum">
              <a:rPr lang="en-US" smtClean="0">
                <a:solidFill>
                  <a:schemeClr val="bg1"/>
                </a:solidFill>
              </a:rPr>
              <a:pPr/>
              <a:t>‹#›</a:t>
            </a:fld>
            <a:endParaRPr lang="en-US"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68B50E-0B48-4566-8609-C51CF752A7DF}" type="datetimeFigureOut">
              <a:rPr lang="en-US" smtClean="0"/>
              <a:pPr/>
              <a:t>12-12-21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4431D5-1B33-458B-8AFD-CECCB0FA18CB}"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pPr algn="r"/>
            <a:fld id="{9668B50E-0B48-4566-8609-C51CF752A7DF}" type="datetimeFigureOut">
              <a:rPr lang="en-US" smtClean="0">
                <a:solidFill>
                  <a:schemeClr val="bg1"/>
                </a:solidFill>
              </a:rPr>
              <a:pPr algn="r"/>
              <a:t>12-12-21</a:t>
            </a:fld>
            <a:endParaRPr lang="en-US" dirty="0">
              <a:solidFill>
                <a:schemeClr val="bg1"/>
              </a:solidFill>
            </a:endParaRPr>
          </a:p>
        </p:txBody>
      </p:sp>
      <p:sp>
        <p:nvSpPr>
          <p:cNvPr id="7" name="Slide Number Placeholder 6"/>
          <p:cNvSpPr>
            <a:spLocks noGrp="1"/>
          </p:cNvSpPr>
          <p:nvPr>
            <p:ph type="sldNum" sz="quarter" idx="12"/>
          </p:nvPr>
        </p:nvSpPr>
        <p:spPr/>
        <p:txBody>
          <a:bodyPr/>
          <a:lstStyle/>
          <a:p>
            <a:fld id="{5744759D-0EFF-4FB2-9CCE-04E00944F0FE}" type="slidenum">
              <a:rPr lang="en-US" smtClean="0"/>
              <a:pPr/>
              <a:t>‹#›</a:t>
            </a:fld>
            <a:endParaRPr lang="en-US" dirty="0"/>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pPr algn="l"/>
            <a:endParaRPr lang="en-US" dirty="0">
              <a:solidFill>
                <a:schemeClr val="bg1"/>
              </a:solidFill>
            </a:endParaRPr>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r"/>
            <a:fld id="{9668B50E-0B48-4566-8609-C51CF752A7DF}" type="datetimeFigureOut">
              <a:rPr lang="en-US" smtClean="0">
                <a:solidFill>
                  <a:schemeClr val="bg1"/>
                </a:solidFill>
              </a:rPr>
              <a:pPr algn="r"/>
              <a:t>12-12-21</a:t>
            </a:fld>
            <a:endParaRPr lang="en-US" dirty="0">
              <a:solidFill>
                <a:schemeClr val="bg1"/>
              </a:solidFill>
            </a:endParaRPr>
          </a:p>
        </p:txBody>
      </p:sp>
      <p:sp>
        <p:nvSpPr>
          <p:cNvPr id="6" name="Footer Placeholder 5"/>
          <p:cNvSpPr>
            <a:spLocks noGrp="1"/>
          </p:cNvSpPr>
          <p:nvPr>
            <p:ph type="ftr" sz="quarter" idx="11"/>
          </p:nvPr>
        </p:nvSpPr>
        <p:spPr>
          <a:xfrm>
            <a:off x="4641448" y="5724835"/>
            <a:ext cx="3493664" cy="365125"/>
          </a:xfrm>
        </p:spPr>
        <p:txBody>
          <a:bodyPr>
            <a:normAutofit/>
          </a:bodyPr>
          <a:lstStyle/>
          <a:p>
            <a:pPr algn="l"/>
            <a:endParaRPr lang="en-US" dirty="0">
              <a:solidFill>
                <a:schemeClr val="bg1"/>
              </a:solidFill>
            </a:endParaRPr>
          </a:p>
        </p:txBody>
      </p:sp>
      <p:sp>
        <p:nvSpPr>
          <p:cNvPr id="7" name="Slide Number Placeholder 6"/>
          <p:cNvSpPr>
            <a:spLocks noGrp="1"/>
          </p:cNvSpPr>
          <p:nvPr>
            <p:ph type="sldNum" sz="quarter" idx="12"/>
          </p:nvPr>
        </p:nvSpPr>
        <p:spPr/>
        <p:txBody>
          <a:bodyPr/>
          <a:lstStyle/>
          <a:p>
            <a:fld id="{8A4431D5-1B33-458B-8AFD-CECCB0FA18CB}" type="slidenum">
              <a:rPr lang="en-US" smtClean="0">
                <a:solidFill>
                  <a:schemeClr val="bg1"/>
                </a:solidFill>
              </a:rPr>
              <a:pPr/>
              <a:t>‹#›</a:t>
            </a:fld>
            <a:endParaRPr lang="en-US"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pPr algn="r"/>
            <a:fld id="{9668B50E-0B48-4566-8609-C51CF752A7DF}" type="datetimeFigureOut">
              <a:rPr lang="en-US" smtClean="0">
                <a:solidFill>
                  <a:schemeClr val="bg1"/>
                </a:solidFill>
              </a:rPr>
              <a:pPr algn="r"/>
              <a:t>12-12-21</a:t>
            </a:fld>
            <a:endParaRPr lang="en-US" dirty="0">
              <a:solidFill>
                <a:schemeClr val="bg1"/>
              </a:solidFill>
            </a:endParaRPr>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pPr algn="l"/>
            <a:endParaRPr lang="en-US" dirty="0">
              <a:solidFill>
                <a:schemeClr val="bg1"/>
              </a:solidFill>
            </a:endParaRPr>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8A4431D5-1B33-458B-8AFD-CECCB0FA18CB}" type="slidenum">
              <a:rPr lang="en-US" smtClean="0">
                <a:solidFill>
                  <a:schemeClr val="bg1"/>
                </a:solidFill>
              </a:rPr>
              <a:pPr/>
              <a:t>‹#›</a:t>
            </a:fld>
            <a:endParaRPr 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5" Type="http://schemas.openxmlformats.org/officeDocument/2006/relationships/image" Target="../media/image28.jpe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9.jpeg"/><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jpeg"/><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jpe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645" y="914400"/>
            <a:ext cx="6637468" cy="1362075"/>
          </a:xfrm>
        </p:spPr>
        <p:txBody>
          <a:bodyPr/>
          <a:lstStyle/>
          <a:p>
            <a:r>
              <a:rPr lang="en-CA" b="1" dirty="0" smtClean="0"/>
              <a:t>Multiple Scleroses: The </a:t>
            </a:r>
            <a:r>
              <a:rPr lang="en-CA" b="1" dirty="0" err="1" smtClean="0"/>
              <a:t>Neuroscientific</a:t>
            </a:r>
            <a:r>
              <a:rPr lang="en-CA" b="1" dirty="0" smtClean="0"/>
              <a:t> Paradigm</a:t>
            </a:r>
            <a:endParaRPr lang="en-CA" b="1" dirty="0"/>
          </a:p>
        </p:txBody>
      </p:sp>
      <p:sp>
        <p:nvSpPr>
          <p:cNvPr id="3" name="Text Placeholder 2"/>
          <p:cNvSpPr>
            <a:spLocks noGrp="1"/>
          </p:cNvSpPr>
          <p:nvPr>
            <p:ph type="body" idx="1"/>
          </p:nvPr>
        </p:nvSpPr>
        <p:spPr>
          <a:xfrm>
            <a:off x="1258645" y="2280771"/>
            <a:ext cx="6637467" cy="1520413"/>
          </a:xfrm>
        </p:spPr>
        <p:txBody>
          <a:bodyPr>
            <a:normAutofit/>
          </a:bodyPr>
          <a:lstStyle/>
          <a:p>
            <a:r>
              <a:rPr lang="en-CA" sz="1800" b="1" dirty="0" smtClean="0"/>
              <a:t>Amna Hyder, Hannah Dies, </a:t>
            </a:r>
            <a:r>
              <a:rPr lang="en-CA" sz="1800" b="1" dirty="0" err="1" smtClean="0"/>
              <a:t>Yohan</a:t>
            </a:r>
            <a:r>
              <a:rPr lang="en-CA" sz="1800" b="1" dirty="0" smtClean="0"/>
              <a:t> Yee, Piotr Roztocki</a:t>
            </a:r>
            <a:r>
              <a:rPr lang="en-CA" sz="1800" b="1" baseline="30000" dirty="0" smtClean="0"/>
              <a:t>†</a:t>
            </a:r>
          </a:p>
          <a:p>
            <a:r>
              <a:rPr lang="en-CA" sz="1600" baseline="30000" dirty="0" smtClean="0"/>
              <a:t>†</a:t>
            </a:r>
            <a:r>
              <a:rPr lang="en-CA" sz="1600" dirty="0" smtClean="0"/>
              <a:t>Honours Integrated Science, McMaster University </a:t>
            </a:r>
            <a:endParaRPr lang="en-CA" sz="1600" baseline="30000" dirty="0"/>
          </a:p>
        </p:txBody>
      </p:sp>
      <p:pic>
        <p:nvPicPr>
          <p:cNvPr id="4" name="Picture Placeholder 7"/>
          <p:cNvPicPr>
            <a:picLocks noChangeAspect="1"/>
          </p:cNvPicPr>
          <p:nvPr/>
        </p:nvPicPr>
        <p:blipFill rotWithShape="1">
          <a:blip r:embed="rId3" cstate="print"/>
          <a:srcRect l="26042" t="12229" r="18170" b="21619"/>
          <a:stretch/>
        </p:blipFill>
        <p:spPr>
          <a:xfrm>
            <a:off x="1045138" y="3276600"/>
            <a:ext cx="4757163" cy="2743200"/>
          </a:xfrm>
          <a:prstGeom prst="rect">
            <a:avLst/>
          </a:prstGeom>
        </p:spPr>
      </p:pic>
      <p:pic>
        <p:nvPicPr>
          <p:cNvPr id="1026" name="Picture 2" descr="http://www.sciencephoto.com/image/259598/530wm/M2100223-Multiple_sclerosis-SPL.jpg"/>
          <p:cNvPicPr>
            <a:picLocks noChangeAspect="1" noChangeArrowheads="1"/>
          </p:cNvPicPr>
          <p:nvPr/>
        </p:nvPicPr>
        <p:blipFill>
          <a:blip r:embed="rId4" cstate="print"/>
          <a:srcRect/>
          <a:stretch>
            <a:fillRect/>
          </a:stretch>
        </p:blipFill>
        <p:spPr bwMode="auto">
          <a:xfrm>
            <a:off x="5962650" y="3276600"/>
            <a:ext cx="2343150" cy="2735395"/>
          </a:xfrm>
          <a:prstGeom prst="rect">
            <a:avLst/>
          </a:prstGeom>
          <a:noFill/>
        </p:spPr>
      </p:pic>
    </p:spTree>
    <p:extLst>
      <p:ext uri="{BB962C8B-B14F-4D97-AF65-F5344CB8AC3E}">
        <p14:creationId xmlns:p14="http://schemas.microsoft.com/office/powerpoint/2010/main" val="13425448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Dendrite</a:t>
            </a:r>
            <a:endParaRPr lang="en-US" dirty="0"/>
          </a:p>
        </p:txBody>
      </p:sp>
      <p:pic>
        <p:nvPicPr>
          <p:cNvPr id="5" name="Content Placeholder 4"/>
          <p:cNvPicPr>
            <a:picLocks noGrp="1" noChangeAspect="1"/>
          </p:cNvPicPr>
          <p:nvPr>
            <p:ph idx="1"/>
          </p:nvPr>
        </p:nvPicPr>
        <p:blipFill>
          <a:blip r:embed="rId2"/>
          <a:srcRect t="-18805" b="-18805"/>
          <a:stretch>
            <a:fillRect/>
          </a:stretch>
        </p:blipFill>
        <p:spPr/>
      </p:pic>
    </p:spTree>
    <p:extLst>
      <p:ext uri="{BB962C8B-B14F-4D97-AF65-F5344CB8AC3E}">
        <p14:creationId xmlns:p14="http://schemas.microsoft.com/office/powerpoint/2010/main" val="386157199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Potential and Current – exponential decay</a:t>
            </a:r>
            <a:endParaRPr lang="en-US" dirty="0"/>
          </a:p>
        </p:txBody>
      </p:sp>
      <p:pic>
        <p:nvPicPr>
          <p:cNvPr id="7" name="Content Placeholder 6"/>
          <p:cNvPicPr>
            <a:picLocks noGrp="1" noChangeAspect="1"/>
          </p:cNvPicPr>
          <p:nvPr>
            <p:ph sz="quarter" idx="13"/>
          </p:nvPr>
        </p:nvPicPr>
        <p:blipFill>
          <a:blip r:embed="rId2"/>
          <a:srcRect l="-11454" r="-11454"/>
          <a:stretch>
            <a:fillRect/>
          </a:stretch>
        </p:blipFill>
        <p:spPr>
          <a:xfrm>
            <a:off x="699288" y="2743200"/>
            <a:ext cx="5396712" cy="2133600"/>
          </a:xfrm>
        </p:spPr>
      </p:pic>
      <p:pic>
        <p:nvPicPr>
          <p:cNvPr id="9" name="Picture 8"/>
          <p:cNvPicPr>
            <a:picLocks noChangeAspect="1"/>
          </p:cNvPicPr>
          <p:nvPr/>
        </p:nvPicPr>
        <p:blipFill>
          <a:blip r:embed="rId3"/>
          <a:stretch>
            <a:fillRect/>
          </a:stretch>
        </p:blipFill>
        <p:spPr>
          <a:xfrm>
            <a:off x="6019800" y="3962400"/>
            <a:ext cx="2055368" cy="1295400"/>
          </a:xfrm>
          <a:prstGeom prst="rect">
            <a:avLst/>
          </a:prstGeom>
        </p:spPr>
      </p:pic>
      <p:pic>
        <p:nvPicPr>
          <p:cNvPr id="10" name="Picture 9"/>
          <p:cNvPicPr>
            <a:picLocks noChangeAspect="1"/>
          </p:cNvPicPr>
          <p:nvPr/>
        </p:nvPicPr>
        <p:blipFill>
          <a:blip r:embed="rId4"/>
          <a:stretch>
            <a:fillRect/>
          </a:stretch>
        </p:blipFill>
        <p:spPr>
          <a:xfrm>
            <a:off x="5867400" y="2514600"/>
            <a:ext cx="2514600" cy="1201831"/>
          </a:xfrm>
          <a:prstGeom prst="rect">
            <a:avLst/>
          </a:prstGeom>
        </p:spPr>
      </p:pic>
    </p:spTree>
    <p:extLst>
      <p:ext uri="{BB962C8B-B14F-4D97-AF65-F5344CB8AC3E}">
        <p14:creationId xmlns:p14="http://schemas.microsoft.com/office/powerpoint/2010/main" val="391581169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Capacitance</a:t>
            </a:r>
            <a:endParaRPr lang="en-US" dirty="0"/>
          </a:p>
        </p:txBody>
      </p:sp>
      <p:pic>
        <p:nvPicPr>
          <p:cNvPr id="5" name="Content Placeholder 4"/>
          <p:cNvPicPr>
            <a:picLocks noGrp="1" noChangeAspect="1"/>
          </p:cNvPicPr>
          <p:nvPr>
            <p:ph sz="quarter" idx="13"/>
          </p:nvPr>
        </p:nvPicPr>
        <p:blipFill>
          <a:blip r:embed="rId2"/>
          <a:srcRect t="-37440" b="-37440"/>
          <a:stretch>
            <a:fillRect/>
          </a:stretch>
        </p:blipFill>
        <p:spPr>
          <a:xfrm>
            <a:off x="4800600" y="1295400"/>
            <a:ext cx="3800856" cy="1155162"/>
          </a:xfrm>
        </p:spPr>
      </p:pic>
      <p:pic>
        <p:nvPicPr>
          <p:cNvPr id="6" name="Content Placeholder 5"/>
          <p:cNvPicPr>
            <a:picLocks noGrp="1" noChangeAspect="1"/>
          </p:cNvPicPr>
          <p:nvPr>
            <p:ph sz="quarter" idx="14"/>
          </p:nvPr>
        </p:nvPicPr>
        <p:blipFill>
          <a:blip r:embed="rId3"/>
          <a:srcRect t="8655" b="8655"/>
          <a:stretch>
            <a:fillRect/>
          </a:stretch>
        </p:blipFill>
        <p:spPr>
          <a:xfrm>
            <a:off x="1371600" y="3886200"/>
            <a:ext cx="6205728" cy="2209800"/>
          </a:xfrm>
        </p:spPr>
      </p:pic>
      <p:sp>
        <p:nvSpPr>
          <p:cNvPr id="7" name="TextBox 6"/>
          <p:cNvSpPr txBox="1"/>
          <p:nvPr/>
        </p:nvSpPr>
        <p:spPr>
          <a:xfrm>
            <a:off x="1143000" y="2286000"/>
            <a:ext cx="7239000" cy="1477328"/>
          </a:xfrm>
          <a:prstGeom prst="rect">
            <a:avLst/>
          </a:prstGeom>
          <a:noFill/>
        </p:spPr>
        <p:txBody>
          <a:bodyPr wrap="square" rtlCol="0">
            <a:spAutoFit/>
          </a:bodyPr>
          <a:lstStyle/>
          <a:p>
            <a:pPr marL="285750" indent="-285750">
              <a:buFont typeface="Arial"/>
              <a:buChar char="•"/>
            </a:pPr>
            <a:r>
              <a:rPr lang="en-US" dirty="0" smtClean="0"/>
              <a:t>C = (Charge) / (Voltage) = Q/V</a:t>
            </a:r>
          </a:p>
          <a:p>
            <a:pPr marL="285750" indent="-285750">
              <a:buFont typeface="Arial"/>
              <a:buChar char="•"/>
            </a:pPr>
            <a:r>
              <a:rPr lang="en-US" dirty="0" smtClean="0"/>
              <a:t>HIGH capacitance:</a:t>
            </a:r>
          </a:p>
          <a:p>
            <a:pPr marL="742950" lvl="1" indent="-285750">
              <a:buFont typeface="Arial"/>
              <a:buChar char="•"/>
            </a:pPr>
            <a:r>
              <a:rPr lang="en-US" dirty="0" smtClean="0"/>
              <a:t>More ions are required to charge the membrane</a:t>
            </a:r>
          </a:p>
          <a:p>
            <a:pPr marL="742950" lvl="1" indent="-285750">
              <a:buFont typeface="Arial"/>
              <a:buChar char="•"/>
            </a:pPr>
            <a:r>
              <a:rPr lang="en-US" dirty="0" smtClean="0"/>
              <a:t>Reduces the distance at which the current propagates</a:t>
            </a:r>
          </a:p>
          <a:p>
            <a:pPr marL="285750" indent="-285750">
              <a:buFont typeface="Arial"/>
              <a:buChar char="•"/>
            </a:pPr>
            <a:r>
              <a:rPr lang="en-US" dirty="0" smtClean="0"/>
              <a:t>Want LOWER capacitance!</a:t>
            </a:r>
            <a:endParaRPr lang="en-US" dirty="0"/>
          </a:p>
        </p:txBody>
      </p:sp>
    </p:spTree>
    <p:extLst>
      <p:ext uri="{BB962C8B-B14F-4D97-AF65-F5344CB8AC3E}">
        <p14:creationId xmlns:p14="http://schemas.microsoft.com/office/powerpoint/2010/main" val="4107206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Myelination – Multiple Sclerosis</a:t>
            </a:r>
            <a:endParaRPr lang="en-US" dirty="0"/>
          </a:p>
        </p:txBody>
      </p:sp>
      <p:pic>
        <p:nvPicPr>
          <p:cNvPr id="4" name="Content Placeholder 3"/>
          <p:cNvPicPr>
            <a:picLocks noGrp="1" noChangeAspect="1"/>
          </p:cNvPicPr>
          <p:nvPr>
            <p:ph idx="1"/>
          </p:nvPr>
        </p:nvPicPr>
        <p:blipFill>
          <a:blip r:embed="rId3"/>
          <a:srcRect l="-36449" r="-36449"/>
          <a:stretch>
            <a:fillRect/>
          </a:stretch>
        </p:blipFill>
        <p:spPr>
          <a:xfrm>
            <a:off x="-228600" y="2514600"/>
            <a:ext cx="5961428" cy="3086548"/>
          </a:xfrm>
        </p:spPr>
      </p:pic>
      <p:graphicFrame>
        <p:nvGraphicFramePr>
          <p:cNvPr id="3" name="Diagram 2"/>
          <p:cNvGraphicFramePr/>
          <p:nvPr>
            <p:extLst>
              <p:ext uri="{D42A27DB-BD31-4B8C-83A1-F6EECF244321}">
                <p14:modId xmlns:p14="http://schemas.microsoft.com/office/powerpoint/2010/main" val="2047690671"/>
              </p:ext>
            </p:extLst>
          </p:nvPr>
        </p:nvGraphicFramePr>
        <p:xfrm>
          <a:off x="4648200" y="2362200"/>
          <a:ext cx="3886200" cy="304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8210121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3"/>
          <a:srcRect t="-11921" b="-11921"/>
          <a:stretch>
            <a:fillRect/>
          </a:stretch>
        </p:blipFill>
        <p:spPr>
          <a:xfrm>
            <a:off x="1143000" y="152400"/>
            <a:ext cx="6781800" cy="6926865"/>
          </a:xfrm>
        </p:spPr>
      </p:pic>
    </p:spTree>
    <p:extLst>
      <p:ext uri="{BB962C8B-B14F-4D97-AF65-F5344CB8AC3E}">
        <p14:creationId xmlns:p14="http://schemas.microsoft.com/office/powerpoint/2010/main" val="348872304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304800"/>
            <a:ext cx="7024744" cy="1143000"/>
          </a:xfrm>
        </p:spPr>
        <p:txBody>
          <a:bodyPr/>
          <a:lstStyle/>
          <a:p>
            <a:r>
              <a:rPr lang="en-CA" b="1" dirty="0" smtClean="0"/>
              <a:t>Information Transfer</a:t>
            </a:r>
            <a:endParaRPr lang="en-CA" b="1" dirty="0"/>
          </a:p>
        </p:txBody>
      </p:sp>
      <p:pic>
        <p:nvPicPr>
          <p:cNvPr id="4" name="Picture 3" descr="schematic.jpg"/>
          <p:cNvPicPr>
            <a:picLocks noChangeAspect="1"/>
          </p:cNvPicPr>
          <p:nvPr/>
        </p:nvPicPr>
        <p:blipFill>
          <a:blip r:embed="rId3" cstate="print"/>
          <a:stretch>
            <a:fillRect/>
          </a:stretch>
        </p:blipFill>
        <p:spPr>
          <a:xfrm>
            <a:off x="533400" y="1811364"/>
            <a:ext cx="8079494" cy="3979836"/>
          </a:xfrm>
          <a:prstGeom prst="rect">
            <a:avLst/>
          </a:prstGeom>
        </p:spPr>
      </p:pic>
    </p:spTree>
    <p:extLst>
      <p:ext uri="{BB962C8B-B14F-4D97-AF65-F5344CB8AC3E}">
        <p14:creationId xmlns:p14="http://schemas.microsoft.com/office/powerpoint/2010/main" val="31170128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76200"/>
            <a:ext cx="7024744" cy="1143000"/>
          </a:xfrm>
        </p:spPr>
        <p:txBody>
          <a:bodyPr/>
          <a:lstStyle/>
          <a:p>
            <a:r>
              <a:rPr lang="en-CA" b="1" dirty="0" smtClean="0"/>
              <a:t>Spike Train</a:t>
            </a:r>
            <a:endParaRPr lang="en-CA" b="1" dirty="0"/>
          </a:p>
        </p:txBody>
      </p:sp>
      <p:pic>
        <p:nvPicPr>
          <p:cNvPr id="3" name="Picture 2" descr="http://www.oist.jp/sites/default/files/img/news/20120202_deschuter-fiery-neurons/hong_fig1-3.jpg"/>
          <p:cNvPicPr>
            <a:picLocks noChangeAspect="1" noChangeArrowheads="1"/>
          </p:cNvPicPr>
          <p:nvPr/>
        </p:nvPicPr>
        <p:blipFill>
          <a:blip r:embed="rId3" cstate="print"/>
          <a:srcRect l="8736" t="16418" r="49333"/>
          <a:stretch>
            <a:fillRect/>
          </a:stretch>
        </p:blipFill>
        <p:spPr bwMode="auto">
          <a:xfrm>
            <a:off x="4953000" y="705602"/>
            <a:ext cx="3657600" cy="2266198"/>
          </a:xfrm>
          <a:prstGeom prst="rect">
            <a:avLst/>
          </a:prstGeom>
          <a:noFill/>
        </p:spPr>
      </p:pic>
      <p:pic>
        <p:nvPicPr>
          <p:cNvPr id="54274" name="Picture 2" descr="http://www.mathworks.com/matlabcentral/fx_files/10000/1/rasterplot-800x600.png"/>
          <p:cNvPicPr>
            <a:picLocks noChangeAspect="1" noChangeArrowheads="1"/>
          </p:cNvPicPr>
          <p:nvPr/>
        </p:nvPicPr>
        <p:blipFill>
          <a:blip r:embed="rId4" cstate="print"/>
          <a:srcRect l="14243" t="9632" r="9623" b="43430"/>
          <a:stretch>
            <a:fillRect/>
          </a:stretch>
        </p:blipFill>
        <p:spPr bwMode="auto">
          <a:xfrm>
            <a:off x="685800" y="1066800"/>
            <a:ext cx="4114800" cy="1905000"/>
          </a:xfrm>
          <a:prstGeom prst="rect">
            <a:avLst/>
          </a:prstGeom>
          <a:noFill/>
        </p:spPr>
      </p:pic>
      <p:pic>
        <p:nvPicPr>
          <p:cNvPr id="54278" name="Picture 6" descr="http://www.ubergizmo.com/wp-content/uploads/2011/12/bionic-eye.jpg"/>
          <p:cNvPicPr>
            <a:picLocks noChangeAspect="1" noChangeArrowheads="1"/>
          </p:cNvPicPr>
          <p:nvPr/>
        </p:nvPicPr>
        <p:blipFill>
          <a:blip r:embed="rId5" cstate="print"/>
          <a:srcRect/>
          <a:stretch>
            <a:fillRect/>
          </a:stretch>
        </p:blipFill>
        <p:spPr bwMode="auto">
          <a:xfrm>
            <a:off x="1524000" y="3139916"/>
            <a:ext cx="5791200" cy="3194210"/>
          </a:xfrm>
          <a:prstGeom prst="rect">
            <a:avLst/>
          </a:prstGeom>
          <a:noFill/>
        </p:spPr>
      </p:pic>
    </p:spTree>
    <p:extLst>
      <p:ext uri="{BB962C8B-B14F-4D97-AF65-F5344CB8AC3E}">
        <p14:creationId xmlns:p14="http://schemas.microsoft.com/office/powerpoint/2010/main" val="128959840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7024744" cy="1143000"/>
          </a:xfrm>
        </p:spPr>
        <p:txBody>
          <a:bodyPr/>
          <a:lstStyle/>
          <a:p>
            <a:r>
              <a:rPr lang="en-CA" b="1" dirty="0" smtClean="0"/>
              <a:t>MS Symptoms</a:t>
            </a:r>
            <a:endParaRPr lang="en-CA" b="1" dirty="0"/>
          </a:p>
        </p:txBody>
      </p:sp>
      <p:pic>
        <p:nvPicPr>
          <p:cNvPr id="3" name="Content Placeholder 3"/>
          <p:cNvPicPr>
            <a:picLocks noChangeAspect="1"/>
          </p:cNvPicPr>
          <p:nvPr/>
        </p:nvPicPr>
        <p:blipFill>
          <a:blip r:embed="rId3" cstate="print"/>
          <a:srcRect l="354" r="4438"/>
          <a:stretch>
            <a:fillRect/>
          </a:stretch>
        </p:blipFill>
        <p:spPr>
          <a:xfrm>
            <a:off x="4495800" y="364588"/>
            <a:ext cx="4114800" cy="6112412"/>
          </a:xfrm>
          <a:prstGeom prst="rect">
            <a:avLst/>
          </a:prstGeom>
        </p:spPr>
      </p:pic>
      <p:pic>
        <p:nvPicPr>
          <p:cNvPr id="55298" name="Picture 2" descr="http://blogs.thehindu.com/delhi/wp-content/uploads/2009/08/2009080950230601.jpg"/>
          <p:cNvPicPr>
            <a:picLocks noChangeAspect="1" noChangeArrowheads="1"/>
          </p:cNvPicPr>
          <p:nvPr/>
        </p:nvPicPr>
        <p:blipFill>
          <a:blip r:embed="rId4" cstate="print"/>
          <a:srcRect l="6857" r="10857"/>
          <a:stretch>
            <a:fillRect/>
          </a:stretch>
        </p:blipFill>
        <p:spPr bwMode="auto">
          <a:xfrm>
            <a:off x="914400" y="2209800"/>
            <a:ext cx="3352800" cy="3294593"/>
          </a:xfrm>
          <a:prstGeom prst="rect">
            <a:avLst/>
          </a:prstGeom>
          <a:noFill/>
        </p:spPr>
      </p:pic>
    </p:spTree>
    <p:extLst>
      <p:ext uri="{BB962C8B-B14F-4D97-AF65-F5344CB8AC3E}">
        <p14:creationId xmlns:p14="http://schemas.microsoft.com/office/powerpoint/2010/main" val="154785703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Normal Immune system</a:t>
            </a:r>
            <a:endParaRPr lang="en-US" dirty="0"/>
          </a:p>
        </p:txBody>
      </p:sp>
      <p:sp>
        <p:nvSpPr>
          <p:cNvPr id="2" name="Content Placeholder 1"/>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286000" y="2209800"/>
            <a:ext cx="3657600" cy="3929063"/>
          </a:xfrm>
          <a:prstGeom prst="rect">
            <a:avLst/>
          </a:prstGeom>
        </p:spPr>
      </p:pic>
    </p:spTree>
    <p:extLst>
      <p:ext uri="{BB962C8B-B14F-4D97-AF65-F5344CB8AC3E}">
        <p14:creationId xmlns:p14="http://schemas.microsoft.com/office/powerpoint/2010/main" val="286650968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Blood brain barrier break down</a:t>
            </a:r>
            <a:endParaRPr lang="en-US" dirty="0"/>
          </a:p>
        </p:txBody>
      </p:sp>
      <p:sp>
        <p:nvSpPr>
          <p:cNvPr id="2" name="Content Placeholder 1"/>
          <p:cNvSpPr>
            <a:spLocks noGrp="1"/>
          </p:cNvSpPr>
          <p:nvPr>
            <p:ph idx="1"/>
          </p:nvPr>
        </p:nvSpPr>
        <p:spPr/>
        <p:txBody>
          <a:bodyPr/>
          <a:lstStyle/>
          <a:p>
            <a:r>
              <a:rPr lang="en-US" dirty="0" smtClean="0"/>
              <a:t>biomarkers</a:t>
            </a:r>
          </a:p>
          <a:p>
            <a:r>
              <a:rPr lang="en-US" dirty="0" smtClean="0"/>
              <a:t>T</a:t>
            </a:r>
            <a:r>
              <a:rPr lang="en-US" dirty="0"/>
              <a:t>-cell </a:t>
            </a:r>
            <a:r>
              <a:rPr lang="en-US" dirty="0" smtClean="0"/>
              <a:t>attack</a:t>
            </a:r>
            <a:endParaRPr lang="en-US" dirty="0"/>
          </a:p>
          <a:p>
            <a:r>
              <a:rPr lang="en-US" dirty="0" smtClean="0"/>
              <a:t>molecular mimicry</a:t>
            </a:r>
            <a:endParaRPr lang="en-US" dirty="0"/>
          </a:p>
          <a:p>
            <a:r>
              <a:rPr lang="en-US" dirty="0" smtClean="0"/>
              <a:t>virus cause?</a:t>
            </a:r>
            <a:endParaRPr lang="en-US" dirty="0"/>
          </a:p>
        </p:txBody>
      </p:sp>
      <p:pic>
        <p:nvPicPr>
          <p:cNvPr id="5" name="Picture 4"/>
          <p:cNvPicPr>
            <a:picLocks noChangeAspect="1"/>
          </p:cNvPicPr>
          <p:nvPr/>
        </p:nvPicPr>
        <p:blipFill>
          <a:blip r:embed="rId3"/>
          <a:stretch>
            <a:fillRect/>
          </a:stretch>
        </p:blipFill>
        <p:spPr>
          <a:xfrm>
            <a:off x="4495800" y="1905000"/>
            <a:ext cx="3556000" cy="3810000"/>
          </a:xfrm>
          <a:prstGeom prst="rect">
            <a:avLst/>
          </a:prstGeom>
        </p:spPr>
      </p:pic>
    </p:spTree>
    <p:extLst>
      <p:ext uri="{BB962C8B-B14F-4D97-AF65-F5344CB8AC3E}">
        <p14:creationId xmlns:p14="http://schemas.microsoft.com/office/powerpoint/2010/main" val="96114252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8"/>
          <p:cNvGraphicFramePr>
            <a:graphicFrameLocks noGrp="1"/>
          </p:cNvGraphicFramePr>
          <p:nvPr>
            <p:ph idx="1"/>
            <p:extLst>
              <p:ext uri="{D42A27DB-BD31-4B8C-83A1-F6EECF244321}">
                <p14:modId xmlns:p14="http://schemas.microsoft.com/office/powerpoint/2010/main" val="3350598237"/>
              </p:ext>
            </p:extLst>
          </p:nvPr>
        </p:nvGraphicFramePr>
        <p:xfrm>
          <a:off x="1146175" y="857250"/>
          <a:ext cx="3090863" cy="5149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7"/>
          <p:cNvSpPr>
            <a:spLocks noGrp="1"/>
          </p:cNvSpPr>
          <p:nvPr>
            <p:ph type="title"/>
          </p:nvPr>
        </p:nvSpPr>
        <p:spPr>
          <a:xfrm>
            <a:off x="4772628" y="0"/>
            <a:ext cx="3304572" cy="1463153"/>
          </a:xfrm>
        </p:spPr>
        <p:txBody>
          <a:bodyPr/>
          <a:lstStyle/>
          <a:p>
            <a:r>
              <a:rPr lang="en-CA" b="1" dirty="0" smtClean="0"/>
              <a:t>Context</a:t>
            </a:r>
            <a:endParaRPr lang="en-CA" b="1" dirty="0"/>
          </a:p>
        </p:txBody>
      </p:sp>
      <p:pic>
        <p:nvPicPr>
          <p:cNvPr id="50181" name="Picture 5" descr="http://www.personadigital.net/persona/HumanBrain/neuron2.jpg"/>
          <p:cNvPicPr>
            <a:picLocks noChangeAspect="1" noChangeArrowheads="1"/>
          </p:cNvPicPr>
          <p:nvPr/>
        </p:nvPicPr>
        <p:blipFill>
          <a:blip r:embed="rId8" cstate="print"/>
          <a:srcRect/>
          <a:stretch>
            <a:fillRect/>
          </a:stretch>
        </p:blipFill>
        <p:spPr bwMode="auto">
          <a:xfrm rot="5400000">
            <a:off x="4184650" y="2216150"/>
            <a:ext cx="4318000" cy="3238500"/>
          </a:xfrm>
          <a:prstGeom prst="rect">
            <a:avLst/>
          </a:prstGeom>
          <a:noFill/>
          <a:ln>
            <a:solidFill>
              <a:schemeClr val="tx1"/>
            </a:solidFill>
          </a:ln>
        </p:spPr>
      </p:pic>
      <p:sp>
        <p:nvSpPr>
          <p:cNvPr id="50185" name="AutoShape 9" descr="data:image/jpeg;base64,/9j/4AAQSkZJRgABAQAAAQABAAD/2wBDAAkGBwgHBgkIBwgKCgkLDRYPDQwMDRsUFRAWIB0iIiAdHx8kKDQsJCYxJx8fLT0tMTU3Ojo6Iys/RD84QzQ5Ojf/2wBDAQoKCg0MDRoPDxo3JR8lNzc3Nzc3Nzc3Nzc3Nzc3Nzc3Nzc3Nzc3Nzc3Nzc3Nzc3Nzc3Nzc3Nzc3Nzc3Nzc3Nzf/wAARCADDAQIDASIAAhEBAxEB/8QAGwAAAQUBAQAAAAAAAAAAAAAABAACAwUGAQf/xABAEAACAQMDAgUBBQYDBwQDAAABAgMABBESITEFQQYTIlFhcRQykaGxByM0QnOBcsHRFSRDUpKishZTY/CC4fH/xAAZAQADAQEBAAAAAAAAAAAAAAABAgMABAX/xAAlEQACAgICAgMAAgMAAAAAAAAAAQIRAyESMUFRBBMyM4EiYZH/2gAMAwEAAhEDEQA/ANH4KvevRXtu08MhsiFiaIR7Db7wOM/PPvXppGRg0N09FFjbYH/CT9BRNUyTU3dUaqI2JjweU/MU5mGOaqOteILXpqlGIeXOkID3qh6d1a9v/VJPbQqSP3a7uoPBPtWWOTVgei28YiZuhzpBbmcy4QqBnSD3xQ3gDoUnR+lhpwUkmAJjJ+7zXLW8nHWW6bNczKcZjcps22avIbt4JhBcsGLH0SAYz9aduUYcP7GSpBNycRHf5qvWUSgFCcH34o27QyR5QjNAohycHST8VJdEp9kXU7b7b0+a3J3ZCBj8q85sBcC48kg+YjEHc16cOGDcjjtVZ/si1kvVvWQrIPvAcN9arjyKCaYgfatIlqnmA6gg1fhU0DO+NRAA/Oop9RIC40muIT5gGPT71IIdGf3oxkUTQLBgwKsQR2olHMiA4x70rKRJTgiqKWAfb5GU/SrzFUdy5hkZmByWO52oxHMR17wfeXnX5Ly1ZRFOQXVicptv+lbWzijtoooYySsahfw965rJ0lc+575oZ7kxyEd8narSySmkn4HcnVFwwUjfcEbVX3lpLcW1xBbyeRM49EoHBoeO7ZyCCQBxnantcE4Xc4+anTRKTo5Bmxt4oryUSTLsXGQGpqyow9snJNV3iHqEdhC9zcHCYwdskVmeleLIOq9QayijdEziNzsGxz9KooykrOeUm2b4NpPGPbbmponLAYGO+9AWUj+WCxBGNs8Yo+IkYOM54xUzdk6KAdR54FQOwIbKnB7VJlVIwQDnYVy449v9awxP02Xy/Q7bE7VZ1SWG+dRzhsiroHIBoS7KY3oaSOKzfijwrb9dMcuVjnjGMkbEe21aBiQc4x9a4zZGx296MZODtGbKfonRk6PZGBJCxZtTYGw+lHSR+W2o4KnjepGJY7A4xzimqDJ6W3TGD8Uzk27ZCasFLRZO3/bSpNZSZP7880qqmvZyOL9FnYfwNt/SX9BU9QWH8Dbf0l/QVPXKeqVXW+iWfUrWfXAgndCqzBRqUkc1554I8I3cXUZPt8Tpbo+fWMFnB2x7ivWKaEUHIAzVY5pRi4+zA89hBOFLoNa7q4+8P70B1K0uZLKRYz/vCgmNh3/0q5pkgyNuampNGAOhy3UlhGb6AwzjZlJzuO9FXEIZSyDDjjFchn/eNG+A4+eanOOM0G92ZqyraMuoLel/mooGYkrIONvirSZcjjegZE2IFGybjR06cdiBvUSqFLvkEHcfFRodLFdWD7HvUsKsx0HH+WKwESIWZQxC6sUTC2nO+QaYLfDBkPxjNSBAF3NBsokSFw2ymobyBZoSCoY+2OaB6x1my6OIReSaPNbCYGd6orzxV1BbmaG0sHcRSBS5BIKnuKMYSe0MWDq0MmRuMYxntULNkFpAWI4x3q8triO6jHmxhSRup5B9qCurHSGMW4PHxRUl5DeirT944bOMbjNFrEkkY0DSw4PcGg3fy3HIJ2wPejLNjsW277HNMyV7A/ENpDcwrBcAAONJ22rKdE8KQdCWeVnE03qMTYHoOMVuOsQmWJW9mGDUMcGtSHADtwaaM2o0Rd2zy3w51a7h8SQ2slwWRmAYjJ52IPvzXrytpT0YDVj7XwhHa+JE6kpTyhltB5Dew+M4PxWuUYAPO3vRzSjJriHXgf5mF4yR+FckYbnnI4qF8DJ9z7123USN6s47fSphsPtAFiXt6qthgbCq5FXSpAx7DNHocoD8UrZWOkNmXK+1U131G3tbhY5JFGv7pJHNXUw1RsDwRXlX7UbFZobaGIym6XLwGM8nYEH9c/FPiipypizPQre6juFypBGOaUcwRzG2wJP9qx3g1upWvQgnUkdboEjMjZZvrWO8S9e6x/6kMNndSxqnp0sNi3f61WOBym4pkLb15PYy0eT6j+NKs4lwzIrGIkkAk0qP1M5/tfo2Nh/A239Jf0FT1BYfwNt/SX9BU9cp6Yq4R6gc7e1dpVjCrmBnPelgU3JzgDagEp+u28ytFfW7HzITuo/nX2oywu/tESsO/b2ot1V0KsAQaCSNorg4wF9vemu1QA4jbIquvUkBzHgf2or7QqnDbE8U8PG2/NKnRnsqXjdcMxyx74oq13f1Dce9TSqr+kLnPeojAEZSpJ2xRsVRoK1b+n++1J8Ouk5rqppWo9JLb8dqUcoPGHQ5Or2lt5Ucby28mtQ/f+9d6v1E25gg/wCIUy5UbDH/AO6u57hYkBbasT1mRpr55lQgH0g+4q2O5Un0iuKHN0GWV4QW8wMWHsTVi/UGFs+AUZRt81m0mCYPDd8URBfEekNkcY5qksdnVP4ya0ZvofjG46p1w9PvoY19TaJEyCvwR3reQBlyJCoK+x7VjV8OdPfqn25JSG1mTTq71Ydc6u/TLKWe3XzZMhVGdsnufijkim0oI8/LicH0a+7kWS1Rc+osOKHiGZCSRgdwKwvgbxTe9Xne3v0V2XLZUY0Y/wAq3sWRjI9BNSlBwdMjLsjuVL/dOcDbBqONJVjXUxwN8ewot00kmMLknfI7V1VGMcE80qYrRGI0KAljgnbNERKRudhjtTVjAOQBtUwxpwSBWsKQ1HZpSMekDHzVumRGMjfFBWkQEpbHA9qOyODSyZZIqesdbtOnDy5pB5hGQoO5oWFLDrCRz6NbxnKn2+a8x/aheXfT+vIsEJLatQL5IIzx/ett+zGee9spbmaHRjCB9ONR5/Liun6XHHzQGmaKW3jKY9u9Bv0eyaYXDxRM4H3ygJ/Grq8t1kjOBjPtQKZiBiYcfzEVGMn4JTih4jhAA8tdvilUDF9R/enmlVKJXEsun5+xW+ePKT9BRNAdNuojaW6FgGESbH/CKMJB4Oa5zsH9qaSdqTNgY7+1DiaTUQ6Y32+lYJP8E01QdWe1OByAfypcAmsE4xA3ziopAG3B54p7KHX1AkGuqoUYA2oAKu9vLZFzO6oV7k4xTLO8SbBidZFPBU7Vm/2lhF6YYpGdBO40yAEhGHvjeqn9mc1xb67aZGaFm1JNk4J4IHxVljuHMR9npUL6shtjSePHqDcEGmj7+RnjingAjGTse9RHE0h1AbfQ96fqwN8E1D5qagHIBOwNSuRpP0oBKzq7NgYOx2qhmjJY+kEDgk96tutSlXiJJ0cNjNV7SeYCpH0NXx6R04Wkihvg9uCzgHbgVXpfQuup8owOMnvV/eKSz+YoIOMAf61TXEdhCp+0ssbZ2U10xkq2d+LKq/yIor2NX0zSKVPDZ4+vxVhbiF7jTNpCOcZrL3l1ZkNFbK0ozzjA+tDWl9JExVGfR3TJ2+hp3G0WnhjljR6db9L6Z0mJ5rVVSSXk8k1YdPvYbkCMjHzWIsJZrq3WKSdmU+pdXarrw/LieaCQYaLg+9c08bV2zwc+J4p0zWNa9wwApq2y6vvgGiojrhX3xTCp1b1CydIhaFowfTlecimqd84oxWKnbce1RTqrboMN3FawOIRajCc5+amVcnJNCxa1CjgUXGcrvQY66A+pdMtL9ALm3ilI41oDipbaJLaIRwRrGin7oGB/aia4Bgn5o26oxFJKAyjGc037MGbWTz27V2dSAWUb0refWSpGCKIr/wBkZtFJJ0UqLpUeTF+uJ5p4n6lJ0yC0ePOfKQ8HfYUN4O8Y3F9czLNGwjRh5bDludsfSr7xX4Xl630O3NlIEnWJCAdtWw71k+geCesW/W4JA4jiicEkNuQO5+TXTFY5Y9vZSKPWrcidEm/5hkVMUBIJG4plvH5MCRjfSMZPepAfcVxhGkY4phY59WMVIdz8U1wp2OKATuducVHqJYjsKhZGcnDYANSJGApUHJ9zWMR3UMFxGYriNHRtiGXINCRdKsrRUW1hVFjzpVdgKMMRG9cdlx80bfVgYiVCKACFIrupGHOSPaoVyHz27fFDXNwEZjGBucZHegBuhs76iyHBUbgn3oaS+mjI0HIH8p7ih5bhhIEz9O9ROwwCd88mmS9knMkubkzI2x1ncA+4qra6nglKC2ZiThCGwKMhkHnE8jGKe8Md4jqx0EbZxxVItLsrgz8XUigu729lmERhUA9lbNZ7xUrwoIpApuZBrZdXAHb5rS9R6d1C1uI50AljX+b47bVRdf6ddXIFxJgvGuCFHbPY10xq1XR6DzRtcejGW7SO5hlWQbb4PNWSoGBBHrIAX6ihYkCXGM4CEjOOfxqytoxIw1DUS2Nx2roPQxZI0XHQZ30K2oHGdj3OeK21hFDc4dG0PnkHn4NZPpVgyWTMec7HFXnQZWUukgGAcHfmoZVe0c/y8ayRs2FrKyeluANqKDBsHO9VMLyMDoycd6LVJCoON/YVxNHjt06DMe29MfGnB/KmxyHJ1cVJseOKACIllAZTt81Ib9FHpBPv8UjjTjA+lM+zg7gCtoG/AWlyjrkHf2qUGqxITEzMdifyoqJgyAls/StQUyeSRUQliAAOTQMVxBrbS4Iz27Gs54xvr21gmn6dB9olhwPLY8jkkAc1kf2adUvLnq9xBdSzvDKPMQMmRqG53PH6VaGFyg5CNtnqDXkuo4jGM7b0qYVBPIpUEl6FthdmpNhbY/8AaT9BT44gmSBvXLD+Btv6S/oKmDZ44qVlxrEkYQ+r3p2+BnGe9cUAE4rtAxwkVxlB5rp4prbA5GaARZU5ANRAaZCexpiA6mYHamlyXC571gWElsVXX9ytu2pgf9RR2oYNV3U4fOjPmDHYY71l2CTdDDciWIGM7HfbvQb6ZWwzEYOcZpRfu49CjiuTMCuT7UxFytbB5lQsWz6ht85oG4ctFlScHmnzzMpGkcjNVkl3Hbt+8lVQ+cAtzTJEJStlhbudRYsAPnvU7SMAcAHP3t+1A9PmSWPSDqbnI4op2OWG2cb0fIE9FlaTLJF5PKgbZoS/6fC8LJvpznncfQ0HaXREwHcnGRR9858vLHSTnO/YVtp6KQyWrMZ1Ho0ccjmSLUpOc5wfrUdlaRiUeWjHHZqtT1CC5LRA6ioxvziui3iLDAIAG4FdCm/JWPyZp0FS6fswKKVORrHbFcsp4VlkVSCpHI4FGWfTzOhYqSmMbEnFVc3THill8sn09iPzrRaerPW+NlU4OMjWeH212zSDLKT3OavVUaRWZ8LTGGAwzYGTsc1pImBGzDeuXIqkziyKpsWjI7GuFMbrUwVccVwAY9qSxGgZWHmFTzUy+kDc05olYZ7+9Rujouck0RGmiU6XGlu9ca1TlMjfsaiBbIzyKmjlGN9qJk0wWbp6MxZhnPJxxUPTun2drLJJDbRxyOMFlXBNWuoEHHNMMWVIBplJma9A3lN2YUqm8r60qaydC6f/AANuM/8ABT9BU5IUgY5qKw/gbb+kv6CpiByRxUmWOPxTMsq7jP0qQ+9cxQCM277V1hhdqbqyWXHHeuMzKudie9YJAdQOOzdqcYfam6xJLtsRzmpgTWARqNJAPNMvTiIngCu3BkDI0eDhvUPcUJf3SMiIDgsf0rAk9FfKVVSx2FCzMChyQMjYGn3Th9tQxjehgyvGyuMhadHJJ7A5FOpirHB2rB3k0wupklyZBKQfcD/7/wDd630mAAdPpYnYjcVnev8ASzcuLm18tnOA6HY7e3zxVoNJ7ETS7BPDN75N6INelZOfrjmtgziRduccZrH9K6dMl7HcPFoVBvnbNai1JIAHIoZFu0BvYKWaG8Ujscj5qz6/I7dNmKEg+XqBH51W9RjYXMbn0qdquoojcWMaAZJUfhQ9MXHabR530aOX7RM5Vig7+9abpryOdQzpPBx/areLonlv5C24GeyrgGiLbo7Q3KRFSsZP4U8pxZ0KLbui/wCn2ix2SrgbjJqm67bNbt5yDIx6tq1EahI1UcAYqvu43uVYMuNJxpI5qEZVKzug+LszPSpldcZABGMVorQvE6sRlDjPxQ3Tekw+e74wM/dHvV16BhdPHxTTkm9Am+TsdrGxUiq646gguDGHAwM87mjJ420HyiAfbFeTeLrm86L4ga+kVpmkwsSKNljzg5PvyPzpcePm6JSutHqdve6n0kjGOac98MsoGcHFYnw9e9RvZ5bl4RHYsR9lLD1EfNatGLLqOBWlDi6Yik+idrjUQNhnvRccYZQSfwqluGOFO/O9T9M6iMaJD6QfajWhVJXsuANPHFOycU1JFkGUYEH2p42GKUoN10q6VGaVNaE2R2H8Bbf0l/QVMW52oKynC2dtkjHlJn/pFTXEoMeYz+FJRZJikuQvGAfrUcV2jKSZBzjmqd2uNTByDHwCDuK7YRNhw4OjOBmn4BUWXkTofuODn5qU4xvVSiiPOBj2pyzSBcoxI9jS8RuAaI11sx78U06vNyCCuKrJepukeCjB8445qh634vg6VIiXTsZW3Ma7kCsoSfRN6dGvkcKCd6oppMyOHwN+TQVp1wXqxzxvmGUAgnjPeibhoy3mA1lFp7ITnfQDctgjSPvbEgYwKZM+FAVs52wKnaIOr5crq7HtQjxuqgI+cbHPvTnO7ILt8yJhjnH3aUEMeNWnOdtqIktpNAkbtudtjXYo/UVwBncUb0K1sSxJoCkcDIxXEjMUrSAYU8jG9Q3ss0EpK77bU2S4Z0VQduDWpm0EXypO0Cggh2ArX2NpHDGmnfSuM1ibGLN1ED/zgmtnZygRlWJxSTtKjo+PTthetdRON/fHao31sp0Af37V1lMgyGOnnY1NGi51DP0NIdfY31LGpb1MKcq5LknIPA9qcxBxjvUcavEWGSwO9Yx2GLQxI4P5VMQNiajSUMcYwe9SnjasYY33SeKo7y3hdhrijYrkgOoP61cu+CQBz3oWWNXYltv86MdCSKiORdQQxqqADSEGnH4UYWTTlX9J5zyKlEAXJVQMb1yRYyoIG3uvc01kqaBZiATq+77g1W3Eyh9EbH6ijLtWbKRnAJzkCq+aIqGwhYOPwxVIpEcjC+mdVME4VxnOxrTxXCOqsp2NYyO3AAc5Y4960lhbmO0V5m7ZAPYUJpdmwzl0WRkXP3hSqnbqFiGINxwfelQ4j/YNtW/3WAd/KT/xFTROwJDE/G9QRKTb27Yx+5TP/SKRfBB49qNHoRRJg5JIU5rpmKnSAcfSuCRZEYA4IoU3CtJhASp+8SKJbROWy2v8gafEx1aeBjO9CySqv3MD8zRMDBlGd/Y0GJJrwJ4dTYyPj615x438I9Tu+rJdWMfmx3AAcA/dI7/Q16STiQjbP+VOhZmX1DTucUYZJQdohP2Zjwz4eax6GtpcvqlUnODspzwKVxHJD6C242wDWna0wxeJmQsckZyM/Ssl12KSO9LMSuT9Rn3oKTkzjzqlyJIJSAdRzkcHsK6zANsMg+rcVXpcaWEbjcd6K1k6WA7bGjRy/YFmY4wu6ke2ahnl0gBck8k8YqJ7lVjG2DnA+TQjzNOxwSKCRnkJmHmAq51e9KKMDCsckfFNTIChtRztmiRGNQIO/YcmiBCCMpEiEZBB+laGzmWWMOrc1SMunAZT93BFT2UoXIB9Q99siley+OVM1No4MRXG47VPGm2d96pbe6BdU1aWJxjO9XceRGuRv33qTVHbGVrR1UwcmnU1j2HNOU5FAYhZTrO21OYMMHJ01KdjTXJ2xj5zRABSljsdt6jDHIP5VLcwNgsnPOnNDK0jAaV570yJsfIcMCDvjiqvq3UYrK31yDfsudyaswcEscBfxNZ7xd0qfqESNbMfRvgEcbcZpoJNpMSXRUL1+9kuCscKAAjAO4IPz71ddLvU6lC58sK8baXHz8Vml6feIBGLeUZbOBvk/wClaPp9mOn2xaTOtzkgb4+KvOMUtEpIJ8l2bCE5zxjaj+rR3HVOjSWtncG1mYDD+/x8fWpOjxCV2lc4+DVrJACcjGB2qTdMfHB1Z5FL+znrskru3UUZmYksZG3PvSr1gwHJ5/6hSrpXy514/wCA4sqo2AtIAW38lDt/hFUviXqR6d0x509ZJwCexPFX1tGDZQNsD5KD/tFCX8NvHYSC8QNEFJfPFc8Wk1Z3W/B5/wBJ8V3H2oJLqIZgGPOB3wK29ldQyIHiZWRiSCKyljF0O56kjWMUyTk+gOcKT2x/pV1EGiu3WVCrOc4A+P8A+1bKk+lRsspRpNFxqV8Oo2HYjmjrYZjBzvj8KAicFQOcbVNBO0TkNsM1BghPYU6nVkkfPvRNpCWUHTsdzmoxh0LACjLaQD05+tI2PNaFJGw7be9ZDxkqjSVbDkc1uDhge9ee+LGb/a0kBXKxxal/vRxq5HD8j+NlLkmBGkIZgnqf3xR1jchkweTjGRjagYgZIsKRhQQ2faiejiO5aVcFCmwHviqvo8+NtneoSmMEgZDH3odSQ+pQQB2xU3Ulbzli0kADY45NOjjPlDUdT8jbYmsugPscshMWcEEHvRccnlqkhYY+tDwwtuuc6hnTWe8UyX1pbJ9nlZUZycjO2MflWUXJ0hoJtmwnmGjO2DzSg0xR6Zhux9JrO+F+qfbbRkuWH2mJRnPcdjWj0F40V0ZST6T7UrjWmXpp7DrTAaKUthvc1p4JdcYfgVk4JcMYiMleNsVqbHBtI/Rj08VOfR1YXoQctOVBwMbGiQMbioDGC6+nBHGKmIYcUhZHCQBvvigleVr0swOgDCjNHaR3Az701wu+RmsjM4zjG+KDAXTtRixIqjAqJ0SNznYHvRQsiDThSX2x8UxkUjAyVI7UTsQdI+MVGV0ZABK8/SiI0VdwkgYIrbDfim+VJcsi7rng4zmrSWNWTGACBzTumAMxbGCvbFOmT4W6Cre3WFFVQNhvU9KlSF0qOYFKu0qxqRR2eRZw6sY8lNj/AIRQfiSyl6h0eeCDOsqCB74OcUdBGDa2x/8AiT/xFFxpkhsbVRPi1IqnTs8w6T4eupL+FURtQYMzNtoArd+ILMvCLgDDIME1d6VXjauTqJYHUjIIximyZnOSZTPkeZbMDaTqLtU8wGMnBAOcGrwgMuADj9K8w6tHddE8UukbNoL5UZwP7/jXplnItxDG+CA65IPanyQ40ziha0wm2mKKEOdJ71cQYKh8b+9U3kggJj0fWra03AjPttUJHQpaphcLc7bZrG+L0T7dK5O/lBdu29bRUVU0gbVg+txzSTsj+uQuVBHYVsf6Ob5LuBmrh5bSHVEfXIdn7UHZdRkt7w5kKyH1H15yfpWnexW4iFsQoYDUhPGe9Vs/RZxIFNswIblRkfjXQnF6Zx44pLYas63lqtw49aHDYOxxvmiLdvNKpggMMgGn9N6XFZWEqMn7yRtTZOdJ4ppJURGMDCnBqerpCzVMmUaXyRwMHFN6h09ep2sluMatJIbtnFS8kY/mA3IomxUJLIsffBx80t1sON7o8/6H0u4t+qRwyRaJkfQyjPGc5x9K9F0hIgCQcD8qlVAXLBVD43ON8V1k9PqG/fFGc+bOh7K2XMFxE4ZtJOCfitX02XzLSM52rN3kZYhMAht6ufDsvmWsiH+RyGzSS2h8LqVFwo25zTGDbgH6U9cLsOKQBDHbapnQMAYj1Deo5FKnIyaIHvSIBrGBVkdRuMUNPd/yAZJ7e1WZUEYxQr2yqfSoOTvtRQGOt1QJznNSPErcZBPtTVi085+N6c6ZOoEg1jHBAODvToIhEmkck5JpK5Aw3NdUsT7Cts1IfSrgFdohFSpUqxiktWK21uQ3ESEg/wCEUbC7OThcKB3oaG2ZrK3ZWwDCmR/+IoiOQxxoNBLexqngquggrjnt3pyAnLEfhTHkH8xGnG9TLgrkcdsUjFbMh4o6LDc3LT+RqlxkN7CmdNhdF0lhpGBgVfXPU+nXDyWq3duZkOkr5gyD7VWpbyLcMmMZxtVVJuNM5Mi4yTDVhwF05qwtkUEbVBGoAAbtREci5GPxqbKqQRI4RGY9hms5LCZZdYA1E5yav5yrpoxkt2qGO0OPXgUI6BOPIoru0GjSUGpgd6iETQxKTqbbjc71pntVYcA7bZFVstqdTAYI3OCKa7JSxeik6vbtddLuINZiaRDiRTx+FZXw11Vr62ezmfXcxDIL/wAy/wCePf5rfTW6XFm8Dg6ZFKMR8jFYrovg+86Z1p7qRlMChgGU/eBquPi4tMRwuLLi1l8wHUcMlTQlorwas+r+b3oS/EllcKVBweSByKMDpM8OOCDilo54915LZGBX2AqK4wBgEL7muIWCAKBv8UN1JhHblgwDE6Vz3NJWzpbpAwuHnnxHtEpwW96svDytD1C4AwVlwfoRVVCPICRZXUTnarnpaEXwJBG2Mg0zWgYrci4maQuBG4XB9QPtUyrIUHqGaf5aai2kZOxNdAA2GwqR2COdO3NRoGGfVz8VLXD+VAw1WJbBp9MzttvTxxvRMKlmkeNqo/F0N7L01W6e7iVJAxVDjUPbNGKt0bsuAyGRt9x2qSvPJIvFPVJoRLE8UUja1C+kR42wfet9arIltEszapFQBj7mnnj4LbNRLSpUqmYVKlSrGA7P+Ag/pJ+gplztuORSpU6KIyfV+oXaXSBZmA8wDGBjG1bDpjM1qpY52pUqfIlSJHmNx060PU+oMYRqW4ODqORlq9E0KJy2PUANzSpVbP0hMvj+iaVFKMSO1NtTsDSpVzeBEHoqg6sb+9OpUqQsuhVFcAGOlSrGfQFEoKDI7VIVXQRjalSokCh6zFGbVyVBIxgntVd0wAk57ClSq0fycsv5UXluBtt2qs8RsVMYG2N6VKlh+i2T8gXTVDXcGcn1dzW08tEtFKqASQc0qVHL4H+N0w0cUqVKoHSKlSpUTDQAGOBTqVKsYXFKlSrGFSNKlWMIcUqVKsA5SpUqI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120867444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7024744" cy="1143000"/>
          </a:xfrm>
        </p:spPr>
        <p:txBody>
          <a:bodyPr/>
          <a:lstStyle/>
          <a:p>
            <a:r>
              <a:rPr lang="en-CA" b="1" dirty="0" smtClean="0"/>
              <a:t>MS Symptoms</a:t>
            </a:r>
            <a:endParaRPr lang="en-CA" b="1" dirty="0"/>
          </a:p>
        </p:txBody>
      </p:sp>
      <p:pic>
        <p:nvPicPr>
          <p:cNvPr id="3" name="Content Placeholder 3"/>
          <p:cNvPicPr>
            <a:picLocks noChangeAspect="1"/>
          </p:cNvPicPr>
          <p:nvPr/>
        </p:nvPicPr>
        <p:blipFill>
          <a:blip r:embed="rId3" cstate="print"/>
          <a:srcRect l="354" r="4438"/>
          <a:stretch>
            <a:fillRect/>
          </a:stretch>
        </p:blipFill>
        <p:spPr>
          <a:xfrm>
            <a:off x="4495800" y="364588"/>
            <a:ext cx="4114800" cy="6112412"/>
          </a:xfrm>
          <a:prstGeom prst="rect">
            <a:avLst/>
          </a:prstGeom>
        </p:spPr>
      </p:pic>
      <p:pic>
        <p:nvPicPr>
          <p:cNvPr id="55298" name="Picture 2" descr="http://blogs.thehindu.com/delhi/wp-content/uploads/2009/08/2009080950230601.jpg"/>
          <p:cNvPicPr>
            <a:picLocks noChangeAspect="1" noChangeArrowheads="1"/>
          </p:cNvPicPr>
          <p:nvPr/>
        </p:nvPicPr>
        <p:blipFill>
          <a:blip r:embed="rId4" cstate="print"/>
          <a:srcRect l="6857" r="10857"/>
          <a:stretch>
            <a:fillRect/>
          </a:stretch>
        </p:blipFill>
        <p:spPr bwMode="auto">
          <a:xfrm>
            <a:off x="914400" y="2209800"/>
            <a:ext cx="3352800" cy="3294593"/>
          </a:xfrm>
          <a:prstGeom prst="rect">
            <a:avLst/>
          </a:prstGeom>
          <a:noFill/>
        </p:spPr>
      </p:pic>
    </p:spTree>
    <p:extLst>
      <p:ext uri="{BB962C8B-B14F-4D97-AF65-F5344CB8AC3E}">
        <p14:creationId xmlns:p14="http://schemas.microsoft.com/office/powerpoint/2010/main" val="227579103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7024744" cy="1143000"/>
          </a:xfrm>
        </p:spPr>
        <p:txBody>
          <a:bodyPr/>
          <a:lstStyle/>
          <a:p>
            <a:r>
              <a:rPr lang="en-CA" b="1" dirty="0" smtClean="0"/>
              <a:t>Scleroses (Plaques)</a:t>
            </a:r>
            <a:endParaRPr lang="en-CA" b="1" dirty="0"/>
          </a:p>
        </p:txBody>
      </p:sp>
      <p:pic>
        <p:nvPicPr>
          <p:cNvPr id="3" name="Picture 2" descr="Lesions.png"/>
          <p:cNvPicPr>
            <a:picLocks noChangeAspect="1"/>
          </p:cNvPicPr>
          <p:nvPr/>
        </p:nvPicPr>
        <p:blipFill>
          <a:blip r:embed="rId3" cstate="print"/>
          <a:srcRect l="20909" r="22727" b="52286"/>
          <a:stretch>
            <a:fillRect/>
          </a:stretch>
        </p:blipFill>
        <p:spPr>
          <a:xfrm>
            <a:off x="685800" y="1600199"/>
            <a:ext cx="3505200" cy="4720713"/>
          </a:xfrm>
          <a:prstGeom prst="rect">
            <a:avLst/>
          </a:prstGeom>
        </p:spPr>
      </p:pic>
      <p:pic>
        <p:nvPicPr>
          <p:cNvPr id="4" name="Picture 3" descr="Lesions.png"/>
          <p:cNvPicPr>
            <a:picLocks noChangeAspect="1"/>
          </p:cNvPicPr>
          <p:nvPr/>
        </p:nvPicPr>
        <p:blipFill>
          <a:blip r:embed="rId3" cstate="print"/>
          <a:srcRect l="8182" t="48857" r="8182" b="2000"/>
          <a:stretch>
            <a:fillRect/>
          </a:stretch>
        </p:blipFill>
        <p:spPr>
          <a:xfrm>
            <a:off x="4267200" y="1905000"/>
            <a:ext cx="4320363" cy="4038600"/>
          </a:xfrm>
          <a:prstGeom prst="rect">
            <a:avLst/>
          </a:prstGeom>
        </p:spPr>
      </p:pic>
    </p:spTree>
    <p:extLst>
      <p:ext uri="{BB962C8B-B14F-4D97-AF65-F5344CB8AC3E}">
        <p14:creationId xmlns:p14="http://schemas.microsoft.com/office/powerpoint/2010/main" val="207612565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Diagnosis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6554659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Spinal Fluid </a:t>
            </a:r>
            <a:r>
              <a:rPr lang="en-US" dirty="0"/>
              <a:t>E</a:t>
            </a:r>
            <a:r>
              <a:rPr lang="en-US" dirty="0" smtClean="0"/>
              <a:t>xamination</a:t>
            </a:r>
            <a:endParaRPr lang="en-US" dirty="0"/>
          </a:p>
        </p:txBody>
      </p:sp>
      <p:pic>
        <p:nvPicPr>
          <p:cNvPr id="4" name="Content Placeholder 3"/>
          <p:cNvPicPr>
            <a:picLocks noGrp="1" noChangeAspect="1"/>
          </p:cNvPicPr>
          <p:nvPr>
            <p:ph idx="1"/>
          </p:nvPr>
        </p:nvPicPr>
        <p:blipFill>
          <a:blip r:embed="rId3"/>
          <a:srcRect t="17645" b="17645"/>
          <a:stretch>
            <a:fillRect/>
          </a:stretch>
        </p:blipFill>
        <p:spPr>
          <a:xfrm>
            <a:off x="1042988" y="2324100"/>
            <a:ext cx="6777037" cy="3508375"/>
          </a:xfrm>
        </p:spPr>
      </p:pic>
    </p:spTree>
    <p:extLst>
      <p:ext uri="{BB962C8B-B14F-4D97-AF65-F5344CB8AC3E}">
        <p14:creationId xmlns:p14="http://schemas.microsoft.com/office/powerpoint/2010/main" val="335296457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Neurological Tests</a:t>
            </a:r>
            <a:endParaRPr lang="en-US" dirty="0"/>
          </a:p>
        </p:txBody>
      </p:sp>
      <p:pic>
        <p:nvPicPr>
          <p:cNvPr id="4" name="Content Placeholder 3"/>
          <p:cNvPicPr>
            <a:picLocks noGrp="1" noChangeAspect="1"/>
          </p:cNvPicPr>
          <p:nvPr>
            <p:ph idx="1"/>
          </p:nvPr>
        </p:nvPicPr>
        <p:blipFill>
          <a:blip r:embed="rId3"/>
          <a:srcRect l="-49727" r="-49727"/>
          <a:stretch>
            <a:fillRect/>
          </a:stretch>
        </p:blipFill>
        <p:spPr>
          <a:xfrm>
            <a:off x="-152400" y="2667000"/>
            <a:ext cx="4856755" cy="2514600"/>
          </a:xfrm>
        </p:spPr>
      </p:pic>
      <p:pic>
        <p:nvPicPr>
          <p:cNvPr id="5" name="Picture 4"/>
          <p:cNvPicPr>
            <a:picLocks noChangeAspect="1"/>
          </p:cNvPicPr>
          <p:nvPr/>
        </p:nvPicPr>
        <p:blipFill>
          <a:blip r:embed="rId4"/>
          <a:stretch>
            <a:fillRect/>
          </a:stretch>
        </p:blipFill>
        <p:spPr>
          <a:xfrm>
            <a:off x="4267200" y="2209800"/>
            <a:ext cx="3962400" cy="4203806"/>
          </a:xfrm>
          <a:prstGeom prst="rect">
            <a:avLst/>
          </a:prstGeom>
        </p:spPr>
      </p:pic>
    </p:spTree>
    <p:extLst>
      <p:ext uri="{BB962C8B-B14F-4D97-AF65-F5344CB8AC3E}">
        <p14:creationId xmlns:p14="http://schemas.microsoft.com/office/powerpoint/2010/main" val="78142185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MRI</a:t>
            </a:r>
            <a:endParaRPr lang="en-US" dirty="0"/>
          </a:p>
        </p:txBody>
      </p:sp>
      <p:pic>
        <p:nvPicPr>
          <p:cNvPr id="5" name="Content Placeholder 4"/>
          <p:cNvPicPr>
            <a:picLocks noGrp="1" noChangeAspect="1"/>
          </p:cNvPicPr>
          <p:nvPr>
            <p:ph idx="1"/>
          </p:nvPr>
        </p:nvPicPr>
        <p:blipFill>
          <a:blip r:embed="rId3"/>
          <a:srcRect l="-76072" r="-76072"/>
          <a:stretch>
            <a:fillRect/>
          </a:stretch>
        </p:blipFill>
        <p:spPr/>
      </p:pic>
      <p:sp>
        <p:nvSpPr>
          <p:cNvPr id="4" name="TextBox 3"/>
          <p:cNvSpPr txBox="1"/>
          <p:nvPr/>
        </p:nvSpPr>
        <p:spPr>
          <a:xfrm>
            <a:off x="6731000" y="200377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248907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81000"/>
            <a:ext cx="7162800" cy="6096000"/>
          </a:xfrm>
          <a:prstGeom prst="rect">
            <a:avLst/>
          </a:prstGeom>
          <a:noFill/>
          <a:ln>
            <a:noFill/>
          </a:ln>
        </p:spPr>
      </p:pic>
    </p:spTree>
    <p:extLst>
      <p:ext uri="{BB962C8B-B14F-4D97-AF65-F5344CB8AC3E}">
        <p14:creationId xmlns:p14="http://schemas.microsoft.com/office/powerpoint/2010/main" val="215481873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066800" y="762000"/>
            <a:ext cx="6781800" cy="5486400"/>
          </a:xfrm>
          <a:prstGeom prst="rect">
            <a:avLst/>
          </a:prstGeom>
          <a:noFill/>
          <a:ln>
            <a:noFill/>
          </a:ln>
        </p:spPr>
      </p:pic>
    </p:spTree>
    <p:extLst>
      <p:ext uri="{BB962C8B-B14F-4D97-AF65-F5344CB8AC3E}">
        <p14:creationId xmlns:p14="http://schemas.microsoft.com/office/powerpoint/2010/main" val="193259630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r="-166"/>
          <a:stretch>
            <a:fillRect/>
          </a:stretch>
        </p:blipFill>
        <p:spPr bwMode="auto">
          <a:xfrm>
            <a:off x="2286001" y="758960"/>
            <a:ext cx="3733800" cy="5567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86993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1000"/>
            <a:ext cx="7848600" cy="5867400"/>
          </a:xfrm>
          <a:prstGeom prst="rect">
            <a:avLst/>
          </a:prstGeom>
          <a:noFill/>
          <a:ln>
            <a:noFill/>
          </a:ln>
        </p:spPr>
      </p:pic>
    </p:spTree>
    <p:extLst>
      <p:ext uri="{BB962C8B-B14F-4D97-AF65-F5344CB8AC3E}">
        <p14:creationId xmlns:p14="http://schemas.microsoft.com/office/powerpoint/2010/main" val="229849331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Sclerosis</a:t>
            </a:r>
            <a:endParaRPr lang="en-US" dirty="0"/>
          </a:p>
        </p:txBody>
      </p:sp>
      <p:pic>
        <p:nvPicPr>
          <p:cNvPr id="4" name="Content Placeholder 3"/>
          <p:cNvPicPr>
            <a:picLocks noGrp="1" noChangeAspect="1"/>
          </p:cNvPicPr>
          <p:nvPr>
            <p:ph idx="1"/>
          </p:nvPr>
        </p:nvPicPr>
        <p:blipFill>
          <a:blip r:embed="rId3"/>
          <a:srcRect l="-15621" r="-15621"/>
          <a:stretch>
            <a:fillRect/>
          </a:stretch>
        </p:blipFill>
        <p:spPr/>
      </p:pic>
    </p:spTree>
    <p:extLst>
      <p:ext uri="{BB962C8B-B14F-4D97-AF65-F5344CB8AC3E}">
        <p14:creationId xmlns:p14="http://schemas.microsoft.com/office/powerpoint/2010/main" val="282514042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Coherence induced by resonance</a:t>
            </a:r>
            <a:endParaRPr lang="en-US" dirty="0"/>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t="7838" b="7838"/>
          <a:stretch>
            <a:fillRect/>
          </a:stretch>
        </p:blipFill>
        <p:spPr bwMode="auto">
          <a:prstGeom prst="rect">
            <a:avLst/>
          </a:prstGeom>
          <a:noFill/>
          <a:ln>
            <a:noFill/>
          </a:ln>
        </p:spPr>
      </p:pic>
    </p:spTree>
    <p:extLst>
      <p:ext uri="{BB962C8B-B14F-4D97-AF65-F5344CB8AC3E}">
        <p14:creationId xmlns:p14="http://schemas.microsoft.com/office/powerpoint/2010/main" val="6146505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Diffusion MRI</a:t>
            </a:r>
            <a:endParaRPr lang="en-US" dirty="0"/>
          </a:p>
        </p:txBody>
      </p:sp>
      <p:pic>
        <p:nvPicPr>
          <p:cNvPr id="4" name="Picture 3"/>
          <p:cNvPicPr/>
          <p:nvPr/>
        </p:nvPicPr>
        <p:blipFill rotWithShape="1">
          <a:blip r:embed="rId3">
            <a:extLst>
              <a:ext uri="{28A0092B-C50C-407E-A947-70E740481C1C}">
                <a14:useLocalDpi xmlns:a14="http://schemas.microsoft.com/office/drawing/2010/main" val="0"/>
              </a:ext>
            </a:extLst>
          </a:blip>
          <a:srcRect l="8880" t="13987" r="36679" b="38620"/>
          <a:stretch/>
        </p:blipFill>
        <p:spPr bwMode="auto">
          <a:xfrm>
            <a:off x="1295400" y="2209800"/>
            <a:ext cx="6477000" cy="1981200"/>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rotWithShape="1">
          <a:blip r:embed="rId4">
            <a:extLst>
              <a:ext uri="{28A0092B-C50C-407E-A947-70E740481C1C}">
                <a14:useLocalDpi xmlns:a14="http://schemas.microsoft.com/office/drawing/2010/main" val="0"/>
              </a:ext>
            </a:extLst>
          </a:blip>
          <a:srcRect l="43799" b="69398"/>
          <a:stretch/>
        </p:blipFill>
        <p:spPr bwMode="auto">
          <a:xfrm>
            <a:off x="3886200" y="4267200"/>
            <a:ext cx="4724400" cy="2209800"/>
          </a:xfrm>
          <a:prstGeom prst="rect">
            <a:avLst/>
          </a:prstGeom>
          <a:noFill/>
          <a:ln>
            <a:noFill/>
          </a:ln>
          <a:extLst>
            <a:ext uri="{53640926-AAD7-44d8-BBD7-CCE9431645EC}">
              <a14:shadowObscured xmlns:a14="http://schemas.microsoft.com/office/drawing/2010/main"/>
            </a:ext>
          </a:extLst>
        </p:spPr>
      </p:pic>
      <p:pic>
        <p:nvPicPr>
          <p:cNvPr id="9" name="Picture 8"/>
          <p:cNvPicPr/>
          <p:nvPr/>
        </p:nvPicPr>
        <p:blipFill rotWithShape="1">
          <a:blip r:embed="rId4">
            <a:extLst>
              <a:ext uri="{28A0092B-C50C-407E-A947-70E740481C1C}">
                <a14:useLocalDpi xmlns:a14="http://schemas.microsoft.com/office/drawing/2010/main" val="0"/>
              </a:ext>
            </a:extLst>
          </a:blip>
          <a:srcRect l="582" t="11924" r="63565" b="57157"/>
          <a:stretch/>
        </p:blipFill>
        <p:spPr bwMode="auto">
          <a:xfrm>
            <a:off x="533400" y="4343400"/>
            <a:ext cx="3581400" cy="21336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7149103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76200"/>
            <a:ext cx="7024744" cy="1143000"/>
          </a:xfrm>
        </p:spPr>
        <p:txBody>
          <a:bodyPr/>
          <a:lstStyle/>
          <a:p>
            <a:r>
              <a:rPr lang="en-CA" b="1" dirty="0" smtClean="0"/>
              <a:t>Treatment</a:t>
            </a:r>
            <a:endParaRPr lang="en-CA" b="1" dirty="0"/>
          </a:p>
        </p:txBody>
      </p:sp>
      <p:sp>
        <p:nvSpPr>
          <p:cNvPr id="3" name="Content Placeholder 2"/>
          <p:cNvSpPr>
            <a:spLocks noGrp="1"/>
          </p:cNvSpPr>
          <p:nvPr>
            <p:ph sz="quarter" idx="13"/>
          </p:nvPr>
        </p:nvSpPr>
        <p:spPr/>
        <p:txBody>
          <a:bodyPr/>
          <a:lstStyle/>
          <a:p>
            <a:endParaRPr lang="en-CA"/>
          </a:p>
        </p:txBody>
      </p:sp>
      <p:sp>
        <p:nvSpPr>
          <p:cNvPr id="4" name="Content Placeholder 3"/>
          <p:cNvSpPr>
            <a:spLocks noGrp="1"/>
          </p:cNvSpPr>
          <p:nvPr>
            <p:ph sz="quarter" idx="14"/>
          </p:nvPr>
        </p:nvSpPr>
        <p:spPr>
          <a:xfrm>
            <a:off x="4962144" y="2209800"/>
            <a:ext cx="3496056" cy="3493008"/>
          </a:xfrm>
        </p:spPr>
        <p:txBody>
          <a:bodyPr/>
          <a:lstStyle/>
          <a:p>
            <a:pPr>
              <a:buNone/>
            </a:pPr>
            <a:r>
              <a:rPr lang="en-CA" b="1" dirty="0" smtClean="0"/>
              <a:t>Common:</a:t>
            </a:r>
          </a:p>
          <a:p>
            <a:r>
              <a:rPr lang="en-CA" dirty="0" smtClean="0"/>
              <a:t>Corticosteroids</a:t>
            </a:r>
          </a:p>
          <a:p>
            <a:r>
              <a:rPr lang="en-CA" dirty="0" smtClean="0"/>
              <a:t>Interferon-</a:t>
            </a:r>
            <a:r>
              <a:rPr lang="el-GR" dirty="0" smtClean="0"/>
              <a:t>β</a:t>
            </a:r>
            <a:endParaRPr lang="en-CA" dirty="0" smtClean="0"/>
          </a:p>
          <a:p>
            <a:pPr>
              <a:buNone/>
            </a:pPr>
            <a:endParaRPr lang="en-CA" dirty="0" smtClean="0"/>
          </a:p>
          <a:p>
            <a:pPr>
              <a:buNone/>
            </a:pPr>
            <a:r>
              <a:rPr lang="en-CA" b="1" dirty="0" smtClean="0"/>
              <a:t>Emerging Treatments:</a:t>
            </a:r>
          </a:p>
          <a:p>
            <a:r>
              <a:rPr lang="en-CA" dirty="0" err="1" smtClean="0"/>
              <a:t>Remyelination</a:t>
            </a:r>
            <a:endParaRPr lang="en-CA" dirty="0" smtClean="0"/>
          </a:p>
          <a:p>
            <a:r>
              <a:rPr lang="en-CA" dirty="0" smtClean="0"/>
              <a:t>CCSVI Surgery</a:t>
            </a:r>
          </a:p>
          <a:p>
            <a:endParaRPr lang="en-CA" dirty="0"/>
          </a:p>
        </p:txBody>
      </p:sp>
      <p:pic>
        <p:nvPicPr>
          <p:cNvPr id="6" name="Picture 3"/>
          <p:cNvPicPr>
            <a:picLocks noChangeAspect="1" noChangeArrowheads="1"/>
          </p:cNvPicPr>
          <p:nvPr/>
        </p:nvPicPr>
        <p:blipFill>
          <a:blip r:embed="rId3" cstate="print"/>
          <a:srcRect/>
          <a:stretch>
            <a:fillRect/>
          </a:stretch>
        </p:blipFill>
        <p:spPr bwMode="auto">
          <a:xfrm>
            <a:off x="990600" y="1143000"/>
            <a:ext cx="3486150" cy="2459554"/>
          </a:xfrm>
          <a:prstGeom prst="rect">
            <a:avLst/>
          </a:prstGeom>
          <a:noFill/>
          <a:ln w="9525">
            <a:noFill/>
            <a:miter lim="800000"/>
            <a:headEnd/>
            <a:tailEnd/>
          </a:ln>
        </p:spPr>
      </p:pic>
      <p:pic>
        <p:nvPicPr>
          <p:cNvPr id="58370" name="Picture 2" descr="http://www.drugdevelopment-technology.com/projects/mylinax/images/interferon_beta.jpg"/>
          <p:cNvPicPr>
            <a:picLocks noChangeAspect="1" noChangeArrowheads="1"/>
          </p:cNvPicPr>
          <p:nvPr/>
        </p:nvPicPr>
        <p:blipFill>
          <a:blip r:embed="rId4" cstate="print"/>
          <a:srcRect/>
          <a:stretch>
            <a:fillRect/>
          </a:stretch>
        </p:blipFill>
        <p:spPr bwMode="auto">
          <a:xfrm>
            <a:off x="533400" y="3505200"/>
            <a:ext cx="4410075" cy="2952751"/>
          </a:xfrm>
          <a:prstGeom prst="rect">
            <a:avLst/>
          </a:prstGeom>
          <a:noFill/>
        </p:spPr>
      </p:pic>
    </p:spTree>
    <p:extLst>
      <p:ext uri="{BB962C8B-B14F-4D97-AF65-F5344CB8AC3E}">
        <p14:creationId xmlns:p14="http://schemas.microsoft.com/office/powerpoint/2010/main" val="240860772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0"/>
            <a:ext cx="7024744" cy="1143000"/>
          </a:xfrm>
        </p:spPr>
        <p:txBody>
          <a:bodyPr/>
          <a:lstStyle/>
          <a:p>
            <a:r>
              <a:rPr lang="en-CA" b="1" dirty="0" smtClean="0"/>
              <a:t>Epidemiology</a:t>
            </a:r>
            <a:endParaRPr lang="en-CA" b="1" dirty="0"/>
          </a:p>
        </p:txBody>
      </p:sp>
      <p:pic>
        <p:nvPicPr>
          <p:cNvPr id="59394" name="Picture 2"/>
          <p:cNvPicPr>
            <a:picLocks noChangeAspect="1" noChangeArrowheads="1"/>
          </p:cNvPicPr>
          <p:nvPr/>
        </p:nvPicPr>
        <p:blipFill>
          <a:blip r:embed="rId3" cstate="print"/>
          <a:srcRect l="5090"/>
          <a:stretch>
            <a:fillRect/>
          </a:stretch>
        </p:blipFill>
        <p:spPr bwMode="auto">
          <a:xfrm>
            <a:off x="762000" y="1066800"/>
            <a:ext cx="7568681" cy="3048000"/>
          </a:xfrm>
          <a:prstGeom prst="rect">
            <a:avLst/>
          </a:prstGeom>
          <a:noFill/>
          <a:ln w="9525">
            <a:noFill/>
            <a:miter lim="800000"/>
            <a:headEnd/>
            <a:tailEnd/>
          </a:ln>
        </p:spPr>
      </p:pic>
      <p:sp>
        <p:nvSpPr>
          <p:cNvPr id="4" name="Content Placeholder 3"/>
          <p:cNvSpPr txBox="1">
            <a:spLocks/>
          </p:cNvSpPr>
          <p:nvPr/>
        </p:nvSpPr>
        <p:spPr>
          <a:xfrm>
            <a:off x="1066800" y="4279392"/>
            <a:ext cx="4648200" cy="2197608"/>
          </a:xfrm>
          <a:prstGeom prst="rect">
            <a:avLst/>
          </a:prstGeom>
        </p:spPr>
        <p:txBody>
          <a:bodyPr/>
          <a:lstStyle/>
          <a:p>
            <a:pPr marL="342900" marR="0" lvl="0" indent="-274320" algn="l" defTabSz="914400" rtl="0" eaLnBrk="1" fontAlgn="auto" latinLnBrk="0" hangingPunct="1">
              <a:lnSpc>
                <a:spcPct val="100000"/>
              </a:lnSpc>
              <a:spcBef>
                <a:spcPct val="20000"/>
              </a:spcBef>
              <a:spcAft>
                <a:spcPts val="0"/>
              </a:spcAft>
              <a:buClr>
                <a:schemeClr val="accent1"/>
              </a:buClr>
              <a:buSzPct val="76000"/>
              <a:buFont typeface="Wingdings 2" pitchFamily="18" charset="2"/>
              <a:buNone/>
              <a:tabLst/>
              <a:defRPr/>
            </a:pPr>
            <a:r>
              <a:rPr kumimoji="0" lang="en-CA" sz="2400" b="1" i="0" u="none" strike="noStrike" kern="1200" cap="none" spc="0" normalizeH="0" baseline="0" noProof="0" dirty="0" smtClean="0">
                <a:ln>
                  <a:noFill/>
                </a:ln>
                <a:solidFill>
                  <a:schemeClr val="tx2"/>
                </a:solidFill>
                <a:effectLst/>
                <a:uLnTx/>
                <a:uFillTx/>
                <a:latin typeface="+mn-lt"/>
                <a:ea typeface="+mn-ea"/>
                <a:cs typeface="+mn-cs"/>
              </a:rPr>
              <a:t>Evidence for:</a:t>
            </a:r>
          </a:p>
          <a:p>
            <a:pPr marL="342900" marR="0" lvl="0" indent="-274320" algn="l" defTabSz="914400" rtl="0" eaLnBrk="1" fontAlgn="auto" latinLnBrk="0" hangingPunct="1">
              <a:lnSpc>
                <a:spcPct val="100000"/>
              </a:lnSpc>
              <a:spcBef>
                <a:spcPct val="20000"/>
              </a:spcBef>
              <a:spcAft>
                <a:spcPts val="0"/>
              </a:spcAft>
              <a:buClr>
                <a:schemeClr val="accent1"/>
              </a:buClr>
              <a:buSzPct val="76000"/>
              <a:buFont typeface="Wingdings 2" pitchFamily="18" charset="2"/>
              <a:buChar char=""/>
              <a:tabLst/>
              <a:defRPr/>
            </a:pPr>
            <a:r>
              <a:rPr kumimoji="0" lang="en-CA" sz="2400" b="0" i="0" u="none" strike="noStrike" kern="1200" cap="none" spc="0" normalizeH="0" baseline="0" noProof="0" dirty="0" smtClean="0">
                <a:ln>
                  <a:noFill/>
                </a:ln>
                <a:solidFill>
                  <a:schemeClr val="tx2"/>
                </a:solidFill>
                <a:effectLst/>
                <a:uLnTx/>
                <a:uFillTx/>
                <a:latin typeface="+mn-lt"/>
                <a:ea typeface="+mn-ea"/>
                <a:cs typeface="+mn-cs"/>
              </a:rPr>
              <a:t>Infection-related Factors</a:t>
            </a:r>
          </a:p>
          <a:p>
            <a:pPr marL="342900" marR="0" lvl="0" indent="-274320" algn="l" defTabSz="914400" rtl="0" eaLnBrk="1" fontAlgn="auto" latinLnBrk="0" hangingPunct="1">
              <a:lnSpc>
                <a:spcPct val="100000"/>
              </a:lnSpc>
              <a:spcBef>
                <a:spcPct val="20000"/>
              </a:spcBef>
              <a:spcAft>
                <a:spcPts val="0"/>
              </a:spcAft>
              <a:buClr>
                <a:schemeClr val="accent1"/>
              </a:buClr>
              <a:buSzPct val="76000"/>
              <a:buFont typeface="Wingdings 2" pitchFamily="18" charset="2"/>
              <a:buChar char=""/>
              <a:tabLst/>
              <a:defRPr/>
            </a:pPr>
            <a:r>
              <a:rPr lang="en-CA" sz="2400" dirty="0" smtClean="0">
                <a:solidFill>
                  <a:schemeClr val="tx2"/>
                </a:solidFill>
              </a:rPr>
              <a:t>Genetic Factors</a:t>
            </a:r>
            <a:endParaRPr kumimoji="0" lang="en-CA" sz="24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274320" algn="l" defTabSz="914400" rtl="0" eaLnBrk="1" fontAlgn="auto" latinLnBrk="0" hangingPunct="1">
              <a:lnSpc>
                <a:spcPct val="100000"/>
              </a:lnSpc>
              <a:spcBef>
                <a:spcPct val="20000"/>
              </a:spcBef>
              <a:spcAft>
                <a:spcPts val="0"/>
              </a:spcAft>
              <a:buClr>
                <a:schemeClr val="accent1"/>
              </a:buClr>
              <a:buSzPct val="76000"/>
              <a:buFont typeface="Wingdings 2" pitchFamily="18" charset="2"/>
              <a:buChar char=""/>
              <a:tabLst/>
              <a:defRPr/>
            </a:pPr>
            <a:r>
              <a:rPr kumimoji="0" lang="en-CA" sz="2400" b="0" i="0" u="none" strike="noStrike" kern="1200" cap="none" spc="0" normalizeH="0" baseline="0" noProof="0" dirty="0" smtClean="0">
                <a:ln>
                  <a:noFill/>
                </a:ln>
                <a:solidFill>
                  <a:schemeClr val="tx2"/>
                </a:solidFill>
                <a:effectLst/>
                <a:uLnTx/>
                <a:uFillTx/>
                <a:latin typeface="+mn-lt"/>
                <a:ea typeface="+mn-ea"/>
                <a:cs typeface="+mn-cs"/>
              </a:rPr>
              <a:t>Environmental Factors</a:t>
            </a:r>
          </a:p>
          <a:p>
            <a:pPr marL="342900" marR="0" lvl="0" indent="-274320" algn="l" defTabSz="914400" rtl="0" eaLnBrk="1" fontAlgn="auto" latinLnBrk="0" hangingPunct="1">
              <a:lnSpc>
                <a:spcPct val="100000"/>
              </a:lnSpc>
              <a:spcBef>
                <a:spcPct val="20000"/>
              </a:spcBef>
              <a:spcAft>
                <a:spcPts val="0"/>
              </a:spcAft>
              <a:buClr>
                <a:schemeClr val="accent1"/>
              </a:buClr>
              <a:buSzPct val="76000"/>
              <a:buFont typeface="Wingdings 2" pitchFamily="18" charset="2"/>
              <a:buChar char=""/>
              <a:tabLst/>
              <a:defRPr/>
            </a:pPr>
            <a:endParaRPr kumimoji="0" lang="en-CA" sz="2400" b="0" i="0" u="none" strike="noStrike" kern="1200" cap="none" spc="0" normalizeH="0" baseline="0" noProof="0" dirty="0">
              <a:ln>
                <a:noFill/>
              </a:ln>
              <a:solidFill>
                <a:schemeClr val="tx2"/>
              </a:solidFill>
              <a:effectLst/>
              <a:uLnTx/>
              <a:uFillTx/>
              <a:latin typeface="+mn-lt"/>
              <a:ea typeface="+mn-ea"/>
              <a:cs typeface="+mn-cs"/>
            </a:endParaRPr>
          </a:p>
        </p:txBody>
      </p:sp>
      <p:pic>
        <p:nvPicPr>
          <p:cNvPr id="59396" name="Picture 4" descr="http://t2.gstatic.com/images?q=tbn:ANd9GcS7RTUc3DdmvXlu9WS4Kmdrge0vGDm1mKMmdWSm-bzp9RFXyHEu4w"/>
          <p:cNvPicPr>
            <a:picLocks noChangeAspect="1" noChangeArrowheads="1"/>
          </p:cNvPicPr>
          <p:nvPr/>
        </p:nvPicPr>
        <p:blipFill>
          <a:blip r:embed="rId4" cstate="print"/>
          <a:srcRect/>
          <a:stretch>
            <a:fillRect/>
          </a:stretch>
        </p:blipFill>
        <p:spPr bwMode="auto">
          <a:xfrm>
            <a:off x="6487013" y="4448175"/>
            <a:ext cx="1056787" cy="1800225"/>
          </a:xfrm>
          <a:prstGeom prst="rect">
            <a:avLst/>
          </a:prstGeom>
          <a:noFill/>
        </p:spPr>
      </p:pic>
    </p:spTree>
    <p:extLst>
      <p:ext uri="{BB962C8B-B14F-4D97-AF65-F5344CB8AC3E}">
        <p14:creationId xmlns:p14="http://schemas.microsoft.com/office/powerpoint/2010/main" val="42231085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381000"/>
            <a:ext cx="7024744" cy="1143000"/>
          </a:xfrm>
        </p:spPr>
        <p:txBody>
          <a:bodyPr/>
          <a:lstStyle/>
          <a:p>
            <a:r>
              <a:rPr lang="en-US" dirty="0" smtClean="0"/>
              <a:t>Integrated Science</a:t>
            </a:r>
            <a:endParaRPr lang="en-US" dirty="0"/>
          </a:p>
        </p:txBody>
      </p:sp>
      <p:pic>
        <p:nvPicPr>
          <p:cNvPr id="3" name="Picture 2"/>
          <p:cNvPicPr>
            <a:picLocks noChangeAspect="1"/>
          </p:cNvPicPr>
          <p:nvPr/>
        </p:nvPicPr>
        <p:blipFill>
          <a:blip r:embed="rId2"/>
          <a:stretch>
            <a:fillRect/>
          </a:stretch>
        </p:blipFill>
        <p:spPr>
          <a:xfrm>
            <a:off x="1524000" y="1905000"/>
            <a:ext cx="6131886" cy="3878087"/>
          </a:xfrm>
          <a:prstGeom prst="rect">
            <a:avLst/>
          </a:prstGeom>
        </p:spPr>
      </p:pic>
    </p:spTree>
    <p:extLst>
      <p:ext uri="{BB962C8B-B14F-4D97-AF65-F5344CB8AC3E}">
        <p14:creationId xmlns:p14="http://schemas.microsoft.com/office/powerpoint/2010/main" val="341762965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743200"/>
            <a:ext cx="3124200" cy="1143000"/>
          </a:xfrm>
        </p:spPr>
        <p:txBody>
          <a:bodyPr>
            <a:normAutofit fontScale="90000"/>
          </a:bodyPr>
          <a:lstStyle/>
          <a:p>
            <a:r>
              <a:rPr lang="en-US" dirty="0" smtClean="0"/>
              <a:t/>
            </a:r>
            <a:br>
              <a:rPr lang="en-US" dirty="0" smtClean="0"/>
            </a:br>
            <a:r>
              <a:rPr lang="en-US" dirty="0" smtClean="0"/>
              <a:t>Science Fair</a:t>
            </a:r>
            <a:br>
              <a:rPr lang="en-US" dirty="0" smtClean="0"/>
            </a:br>
            <a:r>
              <a:rPr lang="en-US" dirty="0" smtClean="0"/>
              <a:t>Questions?</a:t>
            </a:r>
            <a:br>
              <a:rPr lang="en-US" dirty="0" smtClean="0"/>
            </a:br>
            <a:r>
              <a:rPr lang="en-US" dirty="0" smtClean="0"/>
              <a:t>Comments?</a:t>
            </a:r>
            <a:endParaRPr lang="en-US" dirty="0"/>
          </a:p>
        </p:txBody>
      </p:sp>
    </p:spTree>
    <p:extLst>
      <p:ext uri="{BB962C8B-B14F-4D97-AF65-F5344CB8AC3E}">
        <p14:creationId xmlns:p14="http://schemas.microsoft.com/office/powerpoint/2010/main" val="396250762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Neurons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8533566"/>
              </p:ext>
            </p:extLst>
          </p:nvPr>
        </p:nvGraphicFramePr>
        <p:xfrm>
          <a:off x="914400" y="2353628"/>
          <a:ext cx="3810000" cy="3508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4724400" y="1981200"/>
            <a:ext cx="3880338" cy="3810000"/>
          </a:xfrm>
          <a:prstGeom prst="rect">
            <a:avLst/>
          </a:prstGeom>
        </p:spPr>
      </p:pic>
    </p:spTree>
    <p:extLst>
      <p:ext uri="{BB962C8B-B14F-4D97-AF65-F5344CB8AC3E}">
        <p14:creationId xmlns:p14="http://schemas.microsoft.com/office/powerpoint/2010/main" val="329832792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Structure of a </a:t>
            </a:r>
            <a:r>
              <a:rPr lang="en-US" dirty="0"/>
              <a:t>T</a:t>
            </a:r>
            <a:r>
              <a:rPr lang="en-US" dirty="0" smtClean="0"/>
              <a:t>ypical Neuron</a:t>
            </a:r>
            <a:endParaRPr lang="en-US" dirty="0"/>
          </a:p>
        </p:txBody>
      </p:sp>
      <p:pic>
        <p:nvPicPr>
          <p:cNvPr id="4" name="Content Placeholder 3"/>
          <p:cNvPicPr>
            <a:picLocks noGrp="1" noChangeAspect="1"/>
          </p:cNvPicPr>
          <p:nvPr>
            <p:ph idx="1"/>
          </p:nvPr>
        </p:nvPicPr>
        <p:blipFill>
          <a:blip r:embed="rId3"/>
          <a:srcRect t="-13852" b="-13852"/>
          <a:stretch>
            <a:fillRect/>
          </a:stretch>
        </p:blipFill>
        <p:spPr/>
      </p:pic>
    </p:spTree>
    <p:extLst>
      <p:ext uri="{BB962C8B-B14F-4D97-AF65-F5344CB8AC3E}">
        <p14:creationId xmlns:p14="http://schemas.microsoft.com/office/powerpoint/2010/main" val="346502914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90600"/>
            <a:ext cx="7024744" cy="1143000"/>
          </a:xfrm>
        </p:spPr>
        <p:txBody>
          <a:bodyPr>
            <a:normAutofit/>
          </a:bodyPr>
          <a:lstStyle/>
          <a:p>
            <a:r>
              <a:rPr lang="en-US" dirty="0" smtClean="0"/>
              <a:t>Acton Potential</a:t>
            </a:r>
            <a:endParaRPr lang="en-US" dirty="0"/>
          </a:p>
        </p:txBody>
      </p:sp>
      <p:pic>
        <p:nvPicPr>
          <p:cNvPr id="4" name="Content Placeholder 3"/>
          <p:cNvPicPr>
            <a:picLocks noGrp="1" noChangeAspect="1"/>
          </p:cNvPicPr>
          <p:nvPr>
            <p:ph idx="1"/>
          </p:nvPr>
        </p:nvPicPr>
        <p:blipFill>
          <a:blip r:embed="rId3"/>
          <a:srcRect l="-15920" r="-15920"/>
          <a:stretch>
            <a:fillRect/>
          </a:stretch>
        </p:blipFill>
        <p:spPr>
          <a:xfrm>
            <a:off x="-2822" y="914400"/>
            <a:ext cx="8763306" cy="4537229"/>
          </a:xfrm>
        </p:spPr>
      </p:pic>
    </p:spTree>
    <p:extLst>
      <p:ext uri="{BB962C8B-B14F-4D97-AF65-F5344CB8AC3E}">
        <p14:creationId xmlns:p14="http://schemas.microsoft.com/office/powerpoint/2010/main" val="73707989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838200"/>
            <a:ext cx="7024744" cy="1143000"/>
          </a:xfrm>
        </p:spPr>
        <p:txBody>
          <a:bodyPr/>
          <a:lstStyle/>
          <a:p>
            <a:r>
              <a:rPr lang="en-US" dirty="0" smtClean="0"/>
              <a:t>Action Potential</a:t>
            </a:r>
            <a:endParaRPr lang="en-US" dirty="0"/>
          </a:p>
        </p:txBody>
      </p:sp>
      <p:pic>
        <p:nvPicPr>
          <p:cNvPr id="4" name="Content Placeholder 3"/>
          <p:cNvPicPr>
            <a:picLocks noGrp="1" noChangeAspect="1"/>
          </p:cNvPicPr>
          <p:nvPr>
            <p:ph idx="1"/>
          </p:nvPr>
        </p:nvPicPr>
        <p:blipFill>
          <a:blip r:embed="rId3"/>
          <a:srcRect l="-14422" r="-14422"/>
          <a:stretch>
            <a:fillRect/>
          </a:stretch>
        </p:blipFill>
        <p:spPr>
          <a:xfrm>
            <a:off x="457200" y="2057400"/>
            <a:ext cx="8094592" cy="4191000"/>
          </a:xfrm>
        </p:spPr>
      </p:pic>
    </p:spTree>
    <p:extLst>
      <p:ext uri="{BB962C8B-B14F-4D97-AF65-F5344CB8AC3E}">
        <p14:creationId xmlns:p14="http://schemas.microsoft.com/office/powerpoint/2010/main" val="347021310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Electrodiffusion</a:t>
            </a:r>
            <a:endParaRPr lang="en-US" dirty="0"/>
          </a:p>
        </p:txBody>
      </p:sp>
      <p:pic>
        <p:nvPicPr>
          <p:cNvPr id="8" name="Content Placeholder 7"/>
          <p:cNvPicPr>
            <a:picLocks noGrp="1" noChangeAspect="1"/>
          </p:cNvPicPr>
          <p:nvPr>
            <p:ph sz="quarter" idx="13"/>
          </p:nvPr>
        </p:nvPicPr>
        <p:blipFill>
          <a:blip r:embed="rId2"/>
          <a:srcRect t="-31628" b="-31628"/>
          <a:stretch>
            <a:fillRect/>
          </a:stretch>
        </p:blipFill>
        <p:spPr>
          <a:xfrm>
            <a:off x="4572000" y="2438400"/>
            <a:ext cx="3419856" cy="3493008"/>
          </a:xfrm>
        </p:spPr>
      </p:pic>
      <p:pic>
        <p:nvPicPr>
          <p:cNvPr id="4" name="Content Placeholder 3"/>
          <p:cNvPicPr>
            <a:picLocks noGrp="1" noChangeAspect="1"/>
          </p:cNvPicPr>
          <p:nvPr>
            <p:ph sz="quarter" idx="14"/>
          </p:nvPr>
        </p:nvPicPr>
        <p:blipFill>
          <a:blip r:embed="rId3"/>
          <a:srcRect l="-15562" r="-15562"/>
          <a:stretch>
            <a:fillRect/>
          </a:stretch>
        </p:blipFill>
        <p:spPr>
          <a:xfrm>
            <a:off x="990600" y="2362200"/>
            <a:ext cx="3419856" cy="3493008"/>
          </a:xfrm>
        </p:spPr>
      </p:pic>
    </p:spTree>
    <p:extLst>
      <p:ext uri="{BB962C8B-B14F-4D97-AF65-F5344CB8AC3E}">
        <p14:creationId xmlns:p14="http://schemas.microsoft.com/office/powerpoint/2010/main" val="19289660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Circuits</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40709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Austin.thmx</Template>
  <TotalTime>0</TotalTime>
  <Words>1086</Words>
  <Application>Microsoft Macintosh PowerPoint</Application>
  <PresentationFormat>On-screen Show (4:3)</PresentationFormat>
  <Paragraphs>156</Paragraphs>
  <Slides>35</Slides>
  <Notes>28</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Austin</vt:lpstr>
      <vt:lpstr>Multiple Scleroses: The Neuroscientific Paradigm</vt:lpstr>
      <vt:lpstr>Context</vt:lpstr>
      <vt:lpstr>Multiple Sclerosis</vt:lpstr>
      <vt:lpstr>Types of Neurons</vt:lpstr>
      <vt:lpstr>Structure of a Typical Neuron</vt:lpstr>
      <vt:lpstr>Acton Potential</vt:lpstr>
      <vt:lpstr>Action Potential</vt:lpstr>
      <vt:lpstr>Electrodiffusion</vt:lpstr>
      <vt:lpstr>Circuits</vt:lpstr>
      <vt:lpstr>Dendrite</vt:lpstr>
      <vt:lpstr>Potential and Current – exponential decay</vt:lpstr>
      <vt:lpstr>Capacitance</vt:lpstr>
      <vt:lpstr>Myelination – Multiple Sclerosis</vt:lpstr>
      <vt:lpstr>PowerPoint Presentation</vt:lpstr>
      <vt:lpstr>Information Transfer</vt:lpstr>
      <vt:lpstr>Spike Train</vt:lpstr>
      <vt:lpstr>MS Symptoms</vt:lpstr>
      <vt:lpstr>Normal Immune system</vt:lpstr>
      <vt:lpstr>Blood brain barrier break down</vt:lpstr>
      <vt:lpstr>MS Symptoms</vt:lpstr>
      <vt:lpstr>Scleroses (Plaques)</vt:lpstr>
      <vt:lpstr>Diagnosis</vt:lpstr>
      <vt:lpstr>Spinal Fluid Examination</vt:lpstr>
      <vt:lpstr>Neurological Tests</vt:lpstr>
      <vt:lpstr>MRI</vt:lpstr>
      <vt:lpstr>PowerPoint Presentation</vt:lpstr>
      <vt:lpstr>PowerPoint Presentation</vt:lpstr>
      <vt:lpstr>PowerPoint Presentation</vt:lpstr>
      <vt:lpstr>PowerPoint Presentation</vt:lpstr>
      <vt:lpstr>Coherence induced by resonance</vt:lpstr>
      <vt:lpstr>Diffusion MRI</vt:lpstr>
      <vt:lpstr>Treatment</vt:lpstr>
      <vt:lpstr>Epidemiology</vt:lpstr>
      <vt:lpstr>Integrated Science</vt:lpstr>
      <vt:lpstr> Science Fair Questions? Comments?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2010-02-01T21:31:06Z</dcterms:created>
  <dcterms:modified xsi:type="dcterms:W3CDTF">2012-12-21T14:06:59Z</dcterms:modified>
</cp:coreProperties>
</file>